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31"/>
  </p:notesMasterIdLst>
  <p:sldIdLst>
    <p:sldId id="256" r:id="rId2"/>
    <p:sldId id="257" r:id="rId3"/>
    <p:sldId id="305" r:id="rId4"/>
    <p:sldId id="321" r:id="rId5"/>
    <p:sldId id="259" r:id="rId6"/>
    <p:sldId id="261" r:id="rId7"/>
    <p:sldId id="262" r:id="rId8"/>
    <p:sldId id="308" r:id="rId9"/>
    <p:sldId id="306" r:id="rId10"/>
    <p:sldId id="309" r:id="rId11"/>
    <p:sldId id="307" r:id="rId12"/>
    <p:sldId id="264" r:id="rId13"/>
    <p:sldId id="310" r:id="rId14"/>
    <p:sldId id="311" r:id="rId15"/>
    <p:sldId id="312" r:id="rId16"/>
    <p:sldId id="267" r:id="rId17"/>
    <p:sldId id="268" r:id="rId18"/>
    <p:sldId id="314" r:id="rId19"/>
    <p:sldId id="317" r:id="rId20"/>
    <p:sldId id="318" r:id="rId21"/>
    <p:sldId id="319" r:id="rId22"/>
    <p:sldId id="320" r:id="rId23"/>
    <p:sldId id="322" r:id="rId24"/>
    <p:sldId id="323" r:id="rId25"/>
    <p:sldId id="324" r:id="rId26"/>
    <p:sldId id="287" r:id="rId27"/>
    <p:sldId id="325" r:id="rId28"/>
    <p:sldId id="316" r:id="rId29"/>
    <p:sldId id="285" r:id="rId30"/>
  </p:sldIdLst>
  <p:sldSz cx="9144000" cy="6858000" type="letter"/>
  <p:notesSz cx="9144000" cy="6858000"/>
  <p:embeddedFontLst>
    <p:embeddedFont>
      <p:font typeface="Montserrat" charset="0"/>
      <p:regular r:id="rId32"/>
      <p:bold r:id="rId33"/>
      <p:italic r:id="rId34"/>
      <p:boldItalic r:id="rId35"/>
    </p:embeddedFont>
    <p:embeddedFont>
      <p:font typeface="Montserrat ExtraBold" charset="0"/>
      <p:bold r:id="rId36"/>
      <p:boldItalic r:id="rId37"/>
    </p:embeddedFont>
    <p:embeddedFont>
      <p:font typeface="Mongolian Baiti" pitchFamily="66" charset="0"/>
      <p:regular r:id="rId38"/>
    </p:embeddedFont>
    <p:embeddedFont>
      <p:font typeface="Montserrat ExtraLight"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13687D6B-D4B9-4E51-BB6C-F08FE3063B26}">
  <a:tblStyle styleId="{13687D6B-D4B9-4E51-BB6C-F08FE3063B2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76" autoAdjust="0"/>
    <p:restoredTop sz="94662" autoAdjust="0"/>
  </p:normalViewPr>
  <p:slideViewPr>
    <p:cSldViewPr>
      <p:cViewPr>
        <p:scale>
          <a:sx n="78" d="100"/>
          <a:sy n="78" d="100"/>
        </p:scale>
        <p:origin x="-1122" y="0"/>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presProps" Target="presProp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95034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7f9262ee2f_0_49: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7f9262ee2f_0_49: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5"/>
        <p:cNvGrpSpPr/>
        <p:nvPr/>
      </p:nvGrpSpPr>
      <p:grpSpPr>
        <a:xfrm>
          <a:off x="0" y="0"/>
          <a:ext cx="0" cy="0"/>
          <a:chOff x="0" y="0"/>
          <a:chExt cx="0" cy="0"/>
        </a:xfrm>
      </p:grpSpPr>
      <p:sp>
        <p:nvSpPr>
          <p:cNvPr id="2176" name="Google Shape;2176;g7f9262ee2f_0_2624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7" name="Google Shape;2177;g7f9262ee2f_0_2624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5"/>
        <p:cNvGrpSpPr/>
        <p:nvPr/>
      </p:nvGrpSpPr>
      <p:grpSpPr>
        <a:xfrm>
          <a:off x="0" y="0"/>
          <a:ext cx="0" cy="0"/>
          <a:chOff x="0" y="0"/>
          <a:chExt cx="0" cy="0"/>
        </a:xfrm>
      </p:grpSpPr>
      <p:sp>
        <p:nvSpPr>
          <p:cNvPr id="2176" name="Google Shape;2176;g7f9262ee2f_0_2624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7" name="Google Shape;2177;g7f9262ee2f_0_2624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5"/>
        <p:cNvGrpSpPr/>
        <p:nvPr/>
      </p:nvGrpSpPr>
      <p:grpSpPr>
        <a:xfrm>
          <a:off x="0" y="0"/>
          <a:ext cx="0" cy="0"/>
          <a:chOff x="0" y="0"/>
          <a:chExt cx="0" cy="0"/>
        </a:xfrm>
      </p:grpSpPr>
      <p:sp>
        <p:nvSpPr>
          <p:cNvPr id="2176" name="Google Shape;2176;g7f9262ee2f_0_2624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7" name="Google Shape;2177;g7f9262ee2f_0_2624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8"/>
        <p:cNvGrpSpPr/>
        <p:nvPr/>
      </p:nvGrpSpPr>
      <p:grpSpPr>
        <a:xfrm>
          <a:off x="0" y="0"/>
          <a:ext cx="0" cy="0"/>
          <a:chOff x="0" y="0"/>
          <a:chExt cx="0" cy="0"/>
        </a:xfrm>
      </p:grpSpPr>
      <p:sp>
        <p:nvSpPr>
          <p:cNvPr id="2149" name="Google Shape;2149;g7f9262ee2f_0_2636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0" name="Google Shape;2150;g7f9262ee2f_0_2636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3" y="2600134"/>
            <a:ext cx="4792201" cy="859600"/>
          </a:xfrm>
          <a:prstGeom prst="rect">
            <a:avLst/>
          </a:prstGeom>
        </p:spPr>
        <p:txBody>
          <a:bodyPr spcFirstLastPara="1" wrap="square" lIns="102390" tIns="102390" rIns="102390" bIns="102390" anchor="b" anchorCtr="0">
            <a:noAutofit/>
          </a:bodyPr>
          <a:lstStyle>
            <a:lvl1pPr lvl="0" algn="ctr">
              <a:spcBef>
                <a:spcPts val="0"/>
              </a:spcBef>
              <a:spcAft>
                <a:spcPts val="0"/>
              </a:spcAft>
              <a:buClr>
                <a:schemeClr val="lt1"/>
              </a:buClr>
              <a:buSzPts val="3600"/>
              <a:buNone/>
              <a:defRPr sz="4000" b="1">
                <a:solidFill>
                  <a:schemeClr val="lt1"/>
                </a:solidFill>
              </a:defRPr>
            </a:lvl1pPr>
            <a:lvl2pPr lvl="1" algn="ctr">
              <a:spcBef>
                <a:spcPts val="0"/>
              </a:spcBef>
              <a:spcAft>
                <a:spcPts val="0"/>
              </a:spcAft>
              <a:buClr>
                <a:schemeClr val="lt1"/>
              </a:buClr>
              <a:buSzPts val="3600"/>
              <a:buNone/>
              <a:defRPr sz="4000" b="1">
                <a:solidFill>
                  <a:schemeClr val="lt1"/>
                </a:solidFill>
              </a:defRPr>
            </a:lvl2pPr>
            <a:lvl3pPr lvl="2" algn="ctr">
              <a:spcBef>
                <a:spcPts val="0"/>
              </a:spcBef>
              <a:spcAft>
                <a:spcPts val="0"/>
              </a:spcAft>
              <a:buClr>
                <a:schemeClr val="lt1"/>
              </a:buClr>
              <a:buSzPts val="3600"/>
              <a:buNone/>
              <a:defRPr sz="4000" b="1">
                <a:solidFill>
                  <a:schemeClr val="lt1"/>
                </a:solidFill>
              </a:defRPr>
            </a:lvl3pPr>
            <a:lvl4pPr lvl="3" algn="ctr">
              <a:spcBef>
                <a:spcPts val="0"/>
              </a:spcBef>
              <a:spcAft>
                <a:spcPts val="0"/>
              </a:spcAft>
              <a:buClr>
                <a:schemeClr val="lt1"/>
              </a:buClr>
              <a:buSzPts val="3600"/>
              <a:buNone/>
              <a:defRPr sz="4000" b="1">
                <a:solidFill>
                  <a:schemeClr val="lt1"/>
                </a:solidFill>
              </a:defRPr>
            </a:lvl4pPr>
            <a:lvl5pPr lvl="4" algn="ctr">
              <a:spcBef>
                <a:spcPts val="0"/>
              </a:spcBef>
              <a:spcAft>
                <a:spcPts val="0"/>
              </a:spcAft>
              <a:buClr>
                <a:schemeClr val="lt1"/>
              </a:buClr>
              <a:buSzPts val="3600"/>
              <a:buNone/>
              <a:defRPr sz="4000" b="1">
                <a:solidFill>
                  <a:schemeClr val="lt1"/>
                </a:solidFill>
              </a:defRPr>
            </a:lvl5pPr>
            <a:lvl6pPr lvl="5" algn="ctr">
              <a:spcBef>
                <a:spcPts val="0"/>
              </a:spcBef>
              <a:spcAft>
                <a:spcPts val="0"/>
              </a:spcAft>
              <a:buClr>
                <a:schemeClr val="lt1"/>
              </a:buClr>
              <a:buSzPts val="3600"/>
              <a:buNone/>
              <a:defRPr sz="4000" b="1">
                <a:solidFill>
                  <a:schemeClr val="lt1"/>
                </a:solidFill>
              </a:defRPr>
            </a:lvl6pPr>
            <a:lvl7pPr lvl="6" algn="ctr">
              <a:spcBef>
                <a:spcPts val="0"/>
              </a:spcBef>
              <a:spcAft>
                <a:spcPts val="0"/>
              </a:spcAft>
              <a:buClr>
                <a:schemeClr val="lt1"/>
              </a:buClr>
              <a:buSzPts val="3600"/>
              <a:buNone/>
              <a:defRPr sz="4000" b="1">
                <a:solidFill>
                  <a:schemeClr val="lt1"/>
                </a:solidFill>
              </a:defRPr>
            </a:lvl7pPr>
            <a:lvl8pPr lvl="7" algn="ctr">
              <a:spcBef>
                <a:spcPts val="0"/>
              </a:spcBef>
              <a:spcAft>
                <a:spcPts val="0"/>
              </a:spcAft>
              <a:buClr>
                <a:schemeClr val="lt1"/>
              </a:buClr>
              <a:buSzPts val="3600"/>
              <a:buNone/>
              <a:defRPr sz="4000" b="1">
                <a:solidFill>
                  <a:schemeClr val="lt1"/>
                </a:solidFill>
              </a:defRPr>
            </a:lvl8pPr>
            <a:lvl9pPr lvl="8" algn="ctr">
              <a:spcBef>
                <a:spcPts val="0"/>
              </a:spcBef>
              <a:spcAft>
                <a:spcPts val="0"/>
              </a:spcAft>
              <a:buClr>
                <a:schemeClr val="lt1"/>
              </a:buClr>
              <a:buSzPts val="3600"/>
              <a:buNone/>
              <a:defRPr sz="4000" b="1">
                <a:solidFill>
                  <a:schemeClr val="lt1"/>
                </a:solidFill>
              </a:defRPr>
            </a:lvl9pPr>
          </a:lstStyle>
          <a:p>
            <a:endParaRPr/>
          </a:p>
        </p:txBody>
      </p:sp>
      <p:sp>
        <p:nvSpPr>
          <p:cNvPr id="10" name="Google Shape;10;p2"/>
          <p:cNvSpPr txBox="1">
            <a:spLocks noGrp="1"/>
          </p:cNvSpPr>
          <p:nvPr>
            <p:ph type="subTitle" idx="1"/>
          </p:nvPr>
        </p:nvSpPr>
        <p:spPr>
          <a:xfrm>
            <a:off x="2044202" y="4939534"/>
            <a:ext cx="5055600" cy="619600"/>
          </a:xfrm>
          <a:prstGeom prst="rect">
            <a:avLst/>
          </a:prstGeom>
        </p:spPr>
        <p:txBody>
          <a:bodyPr spcFirstLastPara="1" wrap="square" lIns="102390" tIns="102390" rIns="102390" bIns="102390" anchor="t" anchorCtr="0">
            <a:noAutofit/>
          </a:bodyPr>
          <a:lstStyle>
            <a:lvl1pPr lvl="0" algn="ctr">
              <a:lnSpc>
                <a:spcPct val="100000"/>
              </a:lnSpc>
              <a:spcBef>
                <a:spcPts val="0"/>
              </a:spcBef>
              <a:spcAft>
                <a:spcPts val="0"/>
              </a:spcAft>
              <a:buClr>
                <a:schemeClr val="accent1"/>
              </a:buClr>
              <a:buSzPts val="1400"/>
              <a:buNone/>
              <a:defRPr sz="1500">
                <a:solidFill>
                  <a:schemeClr val="accent1"/>
                </a:solidFill>
              </a:defRPr>
            </a:lvl1pPr>
            <a:lvl2pPr lvl="1" algn="ctr">
              <a:lnSpc>
                <a:spcPct val="100000"/>
              </a:lnSpc>
              <a:spcBef>
                <a:spcPts val="0"/>
              </a:spcBef>
              <a:spcAft>
                <a:spcPts val="0"/>
              </a:spcAft>
              <a:buClr>
                <a:schemeClr val="lt1"/>
              </a:buClr>
              <a:buSzPts val="1800"/>
              <a:buNone/>
              <a:defRPr sz="2000">
                <a:solidFill>
                  <a:schemeClr val="lt1"/>
                </a:solidFill>
              </a:defRPr>
            </a:lvl2pPr>
            <a:lvl3pPr lvl="2" algn="ctr">
              <a:lnSpc>
                <a:spcPct val="100000"/>
              </a:lnSpc>
              <a:spcBef>
                <a:spcPts val="0"/>
              </a:spcBef>
              <a:spcAft>
                <a:spcPts val="0"/>
              </a:spcAft>
              <a:buClr>
                <a:schemeClr val="lt1"/>
              </a:buClr>
              <a:buSzPts val="1800"/>
              <a:buNone/>
              <a:defRPr sz="2000">
                <a:solidFill>
                  <a:schemeClr val="lt1"/>
                </a:solidFill>
              </a:defRPr>
            </a:lvl3pPr>
            <a:lvl4pPr lvl="3" algn="ctr">
              <a:lnSpc>
                <a:spcPct val="100000"/>
              </a:lnSpc>
              <a:spcBef>
                <a:spcPts val="0"/>
              </a:spcBef>
              <a:spcAft>
                <a:spcPts val="0"/>
              </a:spcAft>
              <a:buClr>
                <a:schemeClr val="lt1"/>
              </a:buClr>
              <a:buSzPts val="1800"/>
              <a:buNone/>
              <a:defRPr sz="2000">
                <a:solidFill>
                  <a:schemeClr val="lt1"/>
                </a:solidFill>
              </a:defRPr>
            </a:lvl4pPr>
            <a:lvl5pPr lvl="4" algn="ctr">
              <a:lnSpc>
                <a:spcPct val="100000"/>
              </a:lnSpc>
              <a:spcBef>
                <a:spcPts val="0"/>
              </a:spcBef>
              <a:spcAft>
                <a:spcPts val="0"/>
              </a:spcAft>
              <a:buClr>
                <a:schemeClr val="lt1"/>
              </a:buClr>
              <a:buSzPts val="1800"/>
              <a:buNone/>
              <a:defRPr sz="2000">
                <a:solidFill>
                  <a:schemeClr val="lt1"/>
                </a:solidFill>
              </a:defRPr>
            </a:lvl5pPr>
            <a:lvl6pPr lvl="5" algn="ctr">
              <a:lnSpc>
                <a:spcPct val="100000"/>
              </a:lnSpc>
              <a:spcBef>
                <a:spcPts val="0"/>
              </a:spcBef>
              <a:spcAft>
                <a:spcPts val="0"/>
              </a:spcAft>
              <a:buClr>
                <a:schemeClr val="lt1"/>
              </a:buClr>
              <a:buSzPts val="1800"/>
              <a:buNone/>
              <a:defRPr sz="2000">
                <a:solidFill>
                  <a:schemeClr val="lt1"/>
                </a:solidFill>
              </a:defRPr>
            </a:lvl6pPr>
            <a:lvl7pPr lvl="6" algn="ctr">
              <a:lnSpc>
                <a:spcPct val="100000"/>
              </a:lnSpc>
              <a:spcBef>
                <a:spcPts val="0"/>
              </a:spcBef>
              <a:spcAft>
                <a:spcPts val="0"/>
              </a:spcAft>
              <a:buClr>
                <a:schemeClr val="lt1"/>
              </a:buClr>
              <a:buSzPts val="1800"/>
              <a:buNone/>
              <a:defRPr sz="2000">
                <a:solidFill>
                  <a:schemeClr val="lt1"/>
                </a:solidFill>
              </a:defRPr>
            </a:lvl7pPr>
            <a:lvl8pPr lvl="7" algn="ctr">
              <a:lnSpc>
                <a:spcPct val="100000"/>
              </a:lnSpc>
              <a:spcBef>
                <a:spcPts val="0"/>
              </a:spcBef>
              <a:spcAft>
                <a:spcPts val="0"/>
              </a:spcAft>
              <a:buClr>
                <a:schemeClr val="lt1"/>
              </a:buClr>
              <a:buSzPts val="1800"/>
              <a:buNone/>
              <a:defRPr sz="2000">
                <a:solidFill>
                  <a:schemeClr val="lt1"/>
                </a:solidFill>
              </a:defRPr>
            </a:lvl8pPr>
            <a:lvl9pPr lvl="8" algn="ctr">
              <a:lnSpc>
                <a:spcPct val="100000"/>
              </a:lnSpc>
              <a:spcBef>
                <a:spcPts val="0"/>
              </a:spcBef>
              <a:spcAft>
                <a:spcPts val="0"/>
              </a:spcAft>
              <a:buClr>
                <a:schemeClr val="lt1"/>
              </a:buClr>
              <a:buSzPts val="1800"/>
              <a:buNone/>
              <a:defRPr sz="20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p:cSld name="TITLE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9"/>
          <p:cNvSpPr txBox="1">
            <a:spLocks noGrp="1"/>
          </p:cNvSpPr>
          <p:nvPr>
            <p:ph type="ctrTitle"/>
          </p:nvPr>
        </p:nvSpPr>
        <p:spPr>
          <a:xfrm>
            <a:off x="1273503" y="1825334"/>
            <a:ext cx="6597001" cy="2813200"/>
          </a:xfrm>
          <a:prstGeom prst="rect">
            <a:avLst/>
          </a:prstGeom>
        </p:spPr>
        <p:txBody>
          <a:bodyPr spcFirstLastPara="1" wrap="square" lIns="102390" tIns="102390" rIns="102390" bIns="102390" anchor="t" anchorCtr="0">
            <a:noAutofit/>
          </a:bodyPr>
          <a:lstStyle>
            <a:lvl1pPr lvl="0" algn="ctr" rtl="0">
              <a:spcBef>
                <a:spcPts val="0"/>
              </a:spcBef>
              <a:spcAft>
                <a:spcPts val="0"/>
              </a:spcAft>
              <a:buClr>
                <a:schemeClr val="lt1"/>
              </a:buClr>
              <a:buSzPts val="4500"/>
              <a:buNone/>
              <a:defRPr sz="5000" b="1">
                <a:solidFill>
                  <a:schemeClr val="lt1"/>
                </a:solidFill>
              </a:defRPr>
            </a:lvl1pPr>
            <a:lvl2pPr lvl="1" algn="ctr" rtl="0">
              <a:spcBef>
                <a:spcPts val="0"/>
              </a:spcBef>
              <a:spcAft>
                <a:spcPts val="0"/>
              </a:spcAft>
              <a:buClr>
                <a:schemeClr val="lt1"/>
              </a:buClr>
              <a:buSzPts val="3600"/>
              <a:buNone/>
              <a:defRPr sz="4000" b="1">
                <a:solidFill>
                  <a:schemeClr val="lt1"/>
                </a:solidFill>
              </a:defRPr>
            </a:lvl2pPr>
            <a:lvl3pPr lvl="2" algn="ctr" rtl="0">
              <a:spcBef>
                <a:spcPts val="0"/>
              </a:spcBef>
              <a:spcAft>
                <a:spcPts val="0"/>
              </a:spcAft>
              <a:buClr>
                <a:schemeClr val="lt1"/>
              </a:buClr>
              <a:buSzPts val="3600"/>
              <a:buNone/>
              <a:defRPr sz="4000" b="1">
                <a:solidFill>
                  <a:schemeClr val="lt1"/>
                </a:solidFill>
              </a:defRPr>
            </a:lvl3pPr>
            <a:lvl4pPr lvl="3" algn="ctr" rtl="0">
              <a:spcBef>
                <a:spcPts val="0"/>
              </a:spcBef>
              <a:spcAft>
                <a:spcPts val="0"/>
              </a:spcAft>
              <a:buClr>
                <a:schemeClr val="lt1"/>
              </a:buClr>
              <a:buSzPts val="3600"/>
              <a:buNone/>
              <a:defRPr sz="4000" b="1">
                <a:solidFill>
                  <a:schemeClr val="lt1"/>
                </a:solidFill>
              </a:defRPr>
            </a:lvl4pPr>
            <a:lvl5pPr lvl="4" algn="ctr" rtl="0">
              <a:spcBef>
                <a:spcPts val="0"/>
              </a:spcBef>
              <a:spcAft>
                <a:spcPts val="0"/>
              </a:spcAft>
              <a:buClr>
                <a:schemeClr val="lt1"/>
              </a:buClr>
              <a:buSzPts val="3600"/>
              <a:buNone/>
              <a:defRPr sz="4000" b="1">
                <a:solidFill>
                  <a:schemeClr val="lt1"/>
                </a:solidFill>
              </a:defRPr>
            </a:lvl5pPr>
            <a:lvl6pPr lvl="5" algn="ctr" rtl="0">
              <a:spcBef>
                <a:spcPts val="0"/>
              </a:spcBef>
              <a:spcAft>
                <a:spcPts val="0"/>
              </a:spcAft>
              <a:buClr>
                <a:schemeClr val="lt1"/>
              </a:buClr>
              <a:buSzPts val="3600"/>
              <a:buNone/>
              <a:defRPr sz="4000" b="1">
                <a:solidFill>
                  <a:schemeClr val="lt1"/>
                </a:solidFill>
              </a:defRPr>
            </a:lvl6pPr>
            <a:lvl7pPr lvl="6" algn="ctr" rtl="0">
              <a:spcBef>
                <a:spcPts val="0"/>
              </a:spcBef>
              <a:spcAft>
                <a:spcPts val="0"/>
              </a:spcAft>
              <a:buClr>
                <a:schemeClr val="lt1"/>
              </a:buClr>
              <a:buSzPts val="3600"/>
              <a:buNone/>
              <a:defRPr sz="4000" b="1">
                <a:solidFill>
                  <a:schemeClr val="lt1"/>
                </a:solidFill>
              </a:defRPr>
            </a:lvl7pPr>
            <a:lvl8pPr lvl="7" algn="ctr" rtl="0">
              <a:spcBef>
                <a:spcPts val="0"/>
              </a:spcBef>
              <a:spcAft>
                <a:spcPts val="0"/>
              </a:spcAft>
              <a:buClr>
                <a:schemeClr val="lt1"/>
              </a:buClr>
              <a:buSzPts val="3600"/>
              <a:buNone/>
              <a:defRPr sz="4000" b="1">
                <a:solidFill>
                  <a:schemeClr val="lt1"/>
                </a:solidFill>
              </a:defRPr>
            </a:lvl8pPr>
            <a:lvl9pPr lvl="8" algn="ctr" rtl="0">
              <a:spcBef>
                <a:spcPts val="0"/>
              </a:spcBef>
              <a:spcAft>
                <a:spcPts val="0"/>
              </a:spcAft>
              <a:buClr>
                <a:schemeClr val="lt1"/>
              </a:buClr>
              <a:buSzPts val="3600"/>
              <a:buNone/>
              <a:defRPr sz="4000" b="1">
                <a:solidFill>
                  <a:schemeClr val="lt1"/>
                </a:solidFill>
              </a:defRPr>
            </a:lvl9pPr>
          </a:lstStyle>
          <a:p>
            <a:endParaRPr/>
          </a:p>
        </p:txBody>
      </p:sp>
      <p:sp>
        <p:nvSpPr>
          <p:cNvPr id="76" name="Google Shape;76;p19"/>
          <p:cNvSpPr txBox="1">
            <a:spLocks noGrp="1"/>
          </p:cNvSpPr>
          <p:nvPr>
            <p:ph type="subTitle" idx="1"/>
          </p:nvPr>
        </p:nvSpPr>
        <p:spPr>
          <a:xfrm>
            <a:off x="2481903" y="3359367"/>
            <a:ext cx="4180201" cy="619600"/>
          </a:xfrm>
          <a:prstGeom prst="rect">
            <a:avLst/>
          </a:prstGeom>
        </p:spPr>
        <p:txBody>
          <a:bodyPr spcFirstLastPara="1" wrap="square" lIns="102390" tIns="102390" rIns="102390" bIns="102390" anchor="t" anchorCtr="0">
            <a:noAutofit/>
          </a:bodyPr>
          <a:lstStyle>
            <a:lvl1pPr lvl="0" algn="ctr" rtl="0">
              <a:lnSpc>
                <a:spcPct val="100000"/>
              </a:lnSpc>
              <a:spcBef>
                <a:spcPts val="0"/>
              </a:spcBef>
              <a:spcAft>
                <a:spcPts val="0"/>
              </a:spcAft>
              <a:buClr>
                <a:schemeClr val="accent1"/>
              </a:buClr>
              <a:buSzPts val="1400"/>
              <a:buNone/>
              <a:defRPr sz="1500">
                <a:solidFill>
                  <a:schemeClr val="accent1"/>
                </a:solidFill>
              </a:defRPr>
            </a:lvl1pPr>
            <a:lvl2pPr lvl="1" algn="ctr" rtl="0">
              <a:lnSpc>
                <a:spcPct val="100000"/>
              </a:lnSpc>
              <a:spcBef>
                <a:spcPts val="0"/>
              </a:spcBef>
              <a:spcAft>
                <a:spcPts val="0"/>
              </a:spcAft>
              <a:buClr>
                <a:schemeClr val="accent1"/>
              </a:buClr>
              <a:buSzPts val="1800"/>
              <a:buNone/>
              <a:defRPr sz="2000">
                <a:solidFill>
                  <a:schemeClr val="accent1"/>
                </a:solidFill>
              </a:defRPr>
            </a:lvl2pPr>
            <a:lvl3pPr lvl="2" algn="ctr" rtl="0">
              <a:lnSpc>
                <a:spcPct val="100000"/>
              </a:lnSpc>
              <a:spcBef>
                <a:spcPts val="0"/>
              </a:spcBef>
              <a:spcAft>
                <a:spcPts val="0"/>
              </a:spcAft>
              <a:buClr>
                <a:schemeClr val="accent1"/>
              </a:buClr>
              <a:buSzPts val="1800"/>
              <a:buNone/>
              <a:defRPr sz="2000">
                <a:solidFill>
                  <a:schemeClr val="accent1"/>
                </a:solidFill>
              </a:defRPr>
            </a:lvl3pPr>
            <a:lvl4pPr lvl="3" algn="ctr" rtl="0">
              <a:lnSpc>
                <a:spcPct val="100000"/>
              </a:lnSpc>
              <a:spcBef>
                <a:spcPts val="0"/>
              </a:spcBef>
              <a:spcAft>
                <a:spcPts val="0"/>
              </a:spcAft>
              <a:buClr>
                <a:schemeClr val="accent1"/>
              </a:buClr>
              <a:buSzPts val="1800"/>
              <a:buNone/>
              <a:defRPr sz="2000">
                <a:solidFill>
                  <a:schemeClr val="accent1"/>
                </a:solidFill>
              </a:defRPr>
            </a:lvl4pPr>
            <a:lvl5pPr lvl="4" algn="ctr" rtl="0">
              <a:lnSpc>
                <a:spcPct val="100000"/>
              </a:lnSpc>
              <a:spcBef>
                <a:spcPts val="0"/>
              </a:spcBef>
              <a:spcAft>
                <a:spcPts val="0"/>
              </a:spcAft>
              <a:buClr>
                <a:schemeClr val="accent1"/>
              </a:buClr>
              <a:buSzPts val="1800"/>
              <a:buNone/>
              <a:defRPr sz="2000">
                <a:solidFill>
                  <a:schemeClr val="accent1"/>
                </a:solidFill>
              </a:defRPr>
            </a:lvl5pPr>
            <a:lvl6pPr lvl="5" algn="ctr" rtl="0">
              <a:lnSpc>
                <a:spcPct val="100000"/>
              </a:lnSpc>
              <a:spcBef>
                <a:spcPts val="0"/>
              </a:spcBef>
              <a:spcAft>
                <a:spcPts val="0"/>
              </a:spcAft>
              <a:buClr>
                <a:schemeClr val="accent1"/>
              </a:buClr>
              <a:buSzPts val="1800"/>
              <a:buNone/>
              <a:defRPr sz="2000">
                <a:solidFill>
                  <a:schemeClr val="accent1"/>
                </a:solidFill>
              </a:defRPr>
            </a:lvl6pPr>
            <a:lvl7pPr lvl="6" algn="ctr" rtl="0">
              <a:lnSpc>
                <a:spcPct val="100000"/>
              </a:lnSpc>
              <a:spcBef>
                <a:spcPts val="0"/>
              </a:spcBef>
              <a:spcAft>
                <a:spcPts val="0"/>
              </a:spcAft>
              <a:buClr>
                <a:schemeClr val="accent1"/>
              </a:buClr>
              <a:buSzPts val="1800"/>
              <a:buNone/>
              <a:defRPr sz="2000">
                <a:solidFill>
                  <a:schemeClr val="accent1"/>
                </a:solidFill>
              </a:defRPr>
            </a:lvl7pPr>
            <a:lvl8pPr lvl="7" algn="ctr" rtl="0">
              <a:lnSpc>
                <a:spcPct val="100000"/>
              </a:lnSpc>
              <a:spcBef>
                <a:spcPts val="0"/>
              </a:spcBef>
              <a:spcAft>
                <a:spcPts val="0"/>
              </a:spcAft>
              <a:buClr>
                <a:schemeClr val="accent1"/>
              </a:buClr>
              <a:buSzPts val="1800"/>
              <a:buNone/>
              <a:defRPr sz="2000">
                <a:solidFill>
                  <a:schemeClr val="accent1"/>
                </a:solidFill>
              </a:defRPr>
            </a:lvl8pPr>
            <a:lvl9pPr lvl="8" algn="ctr" rtl="0">
              <a:lnSpc>
                <a:spcPct val="100000"/>
              </a:lnSpc>
              <a:spcBef>
                <a:spcPts val="0"/>
              </a:spcBef>
              <a:spcAft>
                <a:spcPts val="0"/>
              </a:spcAft>
              <a:buClr>
                <a:schemeClr val="accent1"/>
              </a:buClr>
              <a:buSzPts val="1800"/>
              <a:buNone/>
              <a:defRPr sz="2000">
                <a:solidFill>
                  <a:schemeClr val="accen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3">
  <p:cSld name="CAPTION_ONLY_1_1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23"/>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lvl1pPr lvl="0" rtl="0">
              <a:spcBef>
                <a:spcPts val="0"/>
              </a:spcBef>
              <a:spcAft>
                <a:spcPts val="0"/>
              </a:spcAft>
              <a:buClr>
                <a:schemeClr val="accent1"/>
              </a:buClr>
              <a:buSzPts val="2400"/>
              <a:buNone/>
              <a:defRPr sz="27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p:cSld name="SECTION_HEADER_2">
    <p:bg>
      <p:bgPr>
        <a:blipFill>
          <a:blip r:embed="rId2">
            <a:alphaModFix/>
          </a:blip>
          <a:stretch>
            <a:fillRect/>
          </a:stretch>
        </a:blipFill>
        <a:effectLst/>
      </p:bgPr>
    </p:bg>
    <p:spTree>
      <p:nvGrpSpPr>
        <p:cNvPr id="1" name="Shape 141"/>
        <p:cNvGrpSpPr/>
        <p:nvPr/>
      </p:nvGrpSpPr>
      <p:grpSpPr>
        <a:xfrm>
          <a:off x="0" y="0"/>
          <a:ext cx="0" cy="0"/>
          <a:chOff x="0" y="0"/>
          <a:chExt cx="0" cy="0"/>
        </a:xfrm>
      </p:grpSpPr>
      <p:sp>
        <p:nvSpPr>
          <p:cNvPr id="142" name="Google Shape;142;p32"/>
          <p:cNvSpPr txBox="1">
            <a:spLocks noGrp="1"/>
          </p:cNvSpPr>
          <p:nvPr>
            <p:ph type="title"/>
          </p:nvPr>
        </p:nvSpPr>
        <p:spPr>
          <a:xfrm>
            <a:off x="2062800" y="3256067"/>
            <a:ext cx="5018400" cy="798400"/>
          </a:xfrm>
          <a:prstGeom prst="rect">
            <a:avLst/>
          </a:prstGeom>
        </p:spPr>
        <p:txBody>
          <a:bodyPr spcFirstLastPara="1" wrap="square" lIns="102390" tIns="102390" rIns="102390" bIns="102390" anchor="b" anchorCtr="0">
            <a:noAutofit/>
          </a:bodyPr>
          <a:lstStyle>
            <a:lvl1pPr lvl="0" algn="ctr" rtl="0">
              <a:spcBef>
                <a:spcPts val="0"/>
              </a:spcBef>
              <a:spcAft>
                <a:spcPts val="0"/>
              </a:spcAft>
              <a:buClr>
                <a:schemeClr val="accent1"/>
              </a:buClr>
              <a:buSzPts val="2400"/>
              <a:buNone/>
              <a:defRPr sz="2700">
                <a:solidFill>
                  <a:schemeClr val="accent1"/>
                </a:solidFill>
              </a:defRPr>
            </a:lvl1pPr>
            <a:lvl2pPr lvl="1" rtl="0">
              <a:spcBef>
                <a:spcPts val="0"/>
              </a:spcBef>
              <a:spcAft>
                <a:spcPts val="0"/>
              </a:spcAft>
              <a:buClr>
                <a:schemeClr val="lt1"/>
              </a:buClr>
              <a:buSzPts val="3600"/>
              <a:buNone/>
              <a:defRPr sz="4000">
                <a:solidFill>
                  <a:schemeClr val="lt1"/>
                </a:solidFill>
              </a:defRPr>
            </a:lvl2pPr>
            <a:lvl3pPr lvl="2" rtl="0">
              <a:spcBef>
                <a:spcPts val="0"/>
              </a:spcBef>
              <a:spcAft>
                <a:spcPts val="0"/>
              </a:spcAft>
              <a:buClr>
                <a:schemeClr val="lt1"/>
              </a:buClr>
              <a:buSzPts val="3600"/>
              <a:buNone/>
              <a:defRPr sz="4000">
                <a:solidFill>
                  <a:schemeClr val="lt1"/>
                </a:solidFill>
              </a:defRPr>
            </a:lvl3pPr>
            <a:lvl4pPr lvl="3" rtl="0">
              <a:spcBef>
                <a:spcPts val="0"/>
              </a:spcBef>
              <a:spcAft>
                <a:spcPts val="0"/>
              </a:spcAft>
              <a:buClr>
                <a:schemeClr val="lt1"/>
              </a:buClr>
              <a:buSzPts val="3600"/>
              <a:buNone/>
              <a:defRPr sz="4000">
                <a:solidFill>
                  <a:schemeClr val="lt1"/>
                </a:solidFill>
              </a:defRPr>
            </a:lvl4pPr>
            <a:lvl5pPr lvl="4" rtl="0">
              <a:spcBef>
                <a:spcPts val="0"/>
              </a:spcBef>
              <a:spcAft>
                <a:spcPts val="0"/>
              </a:spcAft>
              <a:buClr>
                <a:schemeClr val="lt1"/>
              </a:buClr>
              <a:buSzPts val="3600"/>
              <a:buNone/>
              <a:defRPr sz="4000">
                <a:solidFill>
                  <a:schemeClr val="lt1"/>
                </a:solidFill>
              </a:defRPr>
            </a:lvl5pPr>
            <a:lvl6pPr lvl="5" rtl="0">
              <a:spcBef>
                <a:spcPts val="0"/>
              </a:spcBef>
              <a:spcAft>
                <a:spcPts val="0"/>
              </a:spcAft>
              <a:buClr>
                <a:schemeClr val="lt1"/>
              </a:buClr>
              <a:buSzPts val="3600"/>
              <a:buNone/>
              <a:defRPr sz="4000">
                <a:solidFill>
                  <a:schemeClr val="lt1"/>
                </a:solidFill>
              </a:defRPr>
            </a:lvl6pPr>
            <a:lvl7pPr lvl="6" rtl="0">
              <a:spcBef>
                <a:spcPts val="0"/>
              </a:spcBef>
              <a:spcAft>
                <a:spcPts val="0"/>
              </a:spcAft>
              <a:buClr>
                <a:schemeClr val="lt1"/>
              </a:buClr>
              <a:buSzPts val="3600"/>
              <a:buNone/>
              <a:defRPr sz="4000">
                <a:solidFill>
                  <a:schemeClr val="lt1"/>
                </a:solidFill>
              </a:defRPr>
            </a:lvl7pPr>
            <a:lvl8pPr lvl="7" rtl="0">
              <a:spcBef>
                <a:spcPts val="0"/>
              </a:spcBef>
              <a:spcAft>
                <a:spcPts val="0"/>
              </a:spcAft>
              <a:buClr>
                <a:schemeClr val="lt1"/>
              </a:buClr>
              <a:buSzPts val="3600"/>
              <a:buNone/>
              <a:defRPr sz="4000">
                <a:solidFill>
                  <a:schemeClr val="lt1"/>
                </a:solidFill>
              </a:defRPr>
            </a:lvl8pPr>
            <a:lvl9pPr lvl="8" rtl="0">
              <a:spcBef>
                <a:spcPts val="0"/>
              </a:spcBef>
              <a:spcAft>
                <a:spcPts val="0"/>
              </a:spcAft>
              <a:buClr>
                <a:schemeClr val="lt1"/>
              </a:buClr>
              <a:buSzPts val="3600"/>
              <a:buNone/>
              <a:defRPr sz="4000">
                <a:solidFill>
                  <a:schemeClr val="lt1"/>
                </a:solidFill>
              </a:defRPr>
            </a:lvl9pPr>
          </a:lstStyle>
          <a:p>
            <a:endParaRPr/>
          </a:p>
        </p:txBody>
      </p:sp>
      <p:sp>
        <p:nvSpPr>
          <p:cNvPr id="143" name="Google Shape;143;p32"/>
          <p:cNvSpPr txBox="1">
            <a:spLocks noGrp="1"/>
          </p:cNvSpPr>
          <p:nvPr>
            <p:ph type="subTitle" idx="1"/>
          </p:nvPr>
        </p:nvSpPr>
        <p:spPr>
          <a:xfrm>
            <a:off x="2896502" y="4521767"/>
            <a:ext cx="3351001" cy="1597200"/>
          </a:xfrm>
          <a:prstGeom prst="rect">
            <a:avLst/>
          </a:prstGeom>
        </p:spPr>
        <p:txBody>
          <a:bodyPr spcFirstLastPara="1" wrap="square" lIns="102390" tIns="102390" rIns="102390" bIns="102390" anchor="t" anchorCtr="0">
            <a:noAutofit/>
          </a:bodyPr>
          <a:lstStyle>
            <a:lvl1pPr lvl="0" algn="ctr" rtl="0">
              <a:lnSpc>
                <a:spcPct val="100000"/>
              </a:lnSpc>
              <a:spcBef>
                <a:spcPts val="0"/>
              </a:spcBef>
              <a:spcAft>
                <a:spcPts val="0"/>
              </a:spcAft>
              <a:buClr>
                <a:schemeClr val="lt1"/>
              </a:buClr>
              <a:buSzPts val="1400"/>
              <a:buNone/>
              <a:defRPr sz="15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list">
  <p:cSld name="TITLE_AND_TWO_COLUMNS_1">
    <p:bg>
      <p:bgPr>
        <a:blipFill>
          <a:blip r:embed="rId2">
            <a:alphaModFix/>
          </a:blip>
          <a:stretch>
            <a:fillRect/>
          </a:stretch>
        </a:blipFill>
        <a:effectLst/>
      </p:bgPr>
    </p:bg>
    <p:spTree>
      <p:nvGrpSpPr>
        <p:cNvPr id="1" name="Shape 151"/>
        <p:cNvGrpSpPr/>
        <p:nvPr/>
      </p:nvGrpSpPr>
      <p:grpSpPr>
        <a:xfrm>
          <a:off x="0" y="0"/>
          <a:ext cx="0" cy="0"/>
          <a:chOff x="0" y="0"/>
          <a:chExt cx="0" cy="0"/>
        </a:xfrm>
      </p:grpSpPr>
      <p:sp>
        <p:nvSpPr>
          <p:cNvPr id="152" name="Google Shape;152;p35"/>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lvl1pPr lvl="0" rtl="0">
              <a:spcBef>
                <a:spcPts val="0"/>
              </a:spcBef>
              <a:spcAft>
                <a:spcPts val="0"/>
              </a:spcAft>
              <a:buClr>
                <a:schemeClr val="accent1"/>
              </a:buClr>
              <a:buSzPts val="2400"/>
              <a:buNone/>
              <a:defRPr sz="27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3" name="Google Shape;153;p35"/>
          <p:cNvSpPr txBox="1">
            <a:spLocks noGrp="1"/>
          </p:cNvSpPr>
          <p:nvPr>
            <p:ph type="body" idx="1"/>
          </p:nvPr>
        </p:nvSpPr>
        <p:spPr>
          <a:xfrm>
            <a:off x="5037526" y="2212367"/>
            <a:ext cx="3186900" cy="3681200"/>
          </a:xfrm>
          <a:prstGeom prst="rect">
            <a:avLst/>
          </a:prstGeom>
        </p:spPr>
        <p:txBody>
          <a:bodyPr spcFirstLastPara="1" wrap="square" lIns="102390" tIns="102390" rIns="102390" bIns="102390" anchor="t" anchorCtr="0">
            <a:noAutofit/>
          </a:bodyPr>
          <a:lstStyle>
            <a:lvl1pPr marL="512033" lvl="0" indent="-355579" rtl="0">
              <a:spcBef>
                <a:spcPts val="0"/>
              </a:spcBef>
              <a:spcAft>
                <a:spcPts val="0"/>
              </a:spcAft>
              <a:buClr>
                <a:schemeClr val="lt1"/>
              </a:buClr>
              <a:buSzPts val="1400"/>
              <a:buChar char="●"/>
              <a:defRPr sz="1500">
                <a:solidFill>
                  <a:schemeClr val="lt1"/>
                </a:solidFill>
              </a:defRPr>
            </a:lvl1pPr>
            <a:lvl2pPr marL="1024066" lvl="1" indent="-355579" rtl="0">
              <a:spcBef>
                <a:spcPts val="1792"/>
              </a:spcBef>
              <a:spcAft>
                <a:spcPts val="0"/>
              </a:spcAft>
              <a:buClr>
                <a:schemeClr val="lt1"/>
              </a:buClr>
              <a:buSzPts val="1400"/>
              <a:buChar char="○"/>
              <a:defRPr>
                <a:solidFill>
                  <a:schemeClr val="lt1"/>
                </a:solidFill>
              </a:defRPr>
            </a:lvl2pPr>
            <a:lvl3pPr marL="1536099" lvl="2" indent="-355579" rtl="0">
              <a:spcBef>
                <a:spcPts val="1792"/>
              </a:spcBef>
              <a:spcAft>
                <a:spcPts val="0"/>
              </a:spcAft>
              <a:buClr>
                <a:schemeClr val="lt1"/>
              </a:buClr>
              <a:buSzPts val="1400"/>
              <a:buChar char="■"/>
              <a:defRPr>
                <a:solidFill>
                  <a:schemeClr val="lt1"/>
                </a:solidFill>
              </a:defRPr>
            </a:lvl3pPr>
            <a:lvl4pPr marL="2048133" lvl="3" indent="-355579" rtl="0">
              <a:spcBef>
                <a:spcPts val="1792"/>
              </a:spcBef>
              <a:spcAft>
                <a:spcPts val="0"/>
              </a:spcAft>
              <a:buClr>
                <a:schemeClr val="lt1"/>
              </a:buClr>
              <a:buSzPts val="1400"/>
              <a:buChar char="●"/>
              <a:defRPr>
                <a:solidFill>
                  <a:schemeClr val="lt1"/>
                </a:solidFill>
              </a:defRPr>
            </a:lvl4pPr>
            <a:lvl5pPr marL="2560166" lvl="4" indent="-355579" rtl="0">
              <a:spcBef>
                <a:spcPts val="1792"/>
              </a:spcBef>
              <a:spcAft>
                <a:spcPts val="0"/>
              </a:spcAft>
              <a:buClr>
                <a:schemeClr val="lt1"/>
              </a:buClr>
              <a:buSzPts val="1400"/>
              <a:buChar char="○"/>
              <a:defRPr>
                <a:solidFill>
                  <a:schemeClr val="lt1"/>
                </a:solidFill>
              </a:defRPr>
            </a:lvl5pPr>
            <a:lvl6pPr marL="3072199" lvl="5" indent="-355579" rtl="0">
              <a:spcBef>
                <a:spcPts val="1792"/>
              </a:spcBef>
              <a:spcAft>
                <a:spcPts val="0"/>
              </a:spcAft>
              <a:buClr>
                <a:schemeClr val="lt1"/>
              </a:buClr>
              <a:buSzPts val="1400"/>
              <a:buChar char="■"/>
              <a:defRPr>
                <a:solidFill>
                  <a:schemeClr val="lt1"/>
                </a:solidFill>
              </a:defRPr>
            </a:lvl6pPr>
            <a:lvl7pPr marL="3584232" lvl="6" indent="-355579" rtl="0">
              <a:spcBef>
                <a:spcPts val="1792"/>
              </a:spcBef>
              <a:spcAft>
                <a:spcPts val="0"/>
              </a:spcAft>
              <a:buClr>
                <a:schemeClr val="lt1"/>
              </a:buClr>
              <a:buSzPts val="1400"/>
              <a:buChar char="●"/>
              <a:defRPr>
                <a:solidFill>
                  <a:schemeClr val="lt1"/>
                </a:solidFill>
              </a:defRPr>
            </a:lvl7pPr>
            <a:lvl8pPr marL="4096266" lvl="7" indent="-355579" rtl="0">
              <a:spcBef>
                <a:spcPts val="1792"/>
              </a:spcBef>
              <a:spcAft>
                <a:spcPts val="0"/>
              </a:spcAft>
              <a:buClr>
                <a:schemeClr val="lt1"/>
              </a:buClr>
              <a:buSzPts val="1400"/>
              <a:buChar char="○"/>
              <a:defRPr>
                <a:solidFill>
                  <a:schemeClr val="lt1"/>
                </a:solidFill>
              </a:defRPr>
            </a:lvl8pPr>
            <a:lvl9pPr marL="4608298" lvl="8" indent="-355579" rtl="0">
              <a:spcBef>
                <a:spcPts val="1792"/>
              </a:spcBef>
              <a:spcAft>
                <a:spcPts val="1792"/>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4237002"/>
            <a:ext cx="3068700" cy="798400"/>
          </a:xfrm>
          <a:prstGeom prst="rect">
            <a:avLst/>
          </a:prstGeom>
        </p:spPr>
        <p:txBody>
          <a:bodyPr spcFirstLastPara="1" wrap="square" lIns="102390" tIns="102390" rIns="102390" bIns="102390" anchor="b" anchorCtr="0">
            <a:noAutofit/>
          </a:bodyPr>
          <a:lstStyle>
            <a:lvl1pPr lvl="0">
              <a:spcBef>
                <a:spcPts val="0"/>
              </a:spcBef>
              <a:spcAft>
                <a:spcPts val="0"/>
              </a:spcAft>
              <a:buClr>
                <a:schemeClr val="lt1"/>
              </a:buClr>
              <a:buSzPts val="3600"/>
              <a:buNone/>
              <a:defRPr sz="4000">
                <a:solidFill>
                  <a:schemeClr val="lt1"/>
                </a:solidFill>
              </a:defRPr>
            </a:lvl1pPr>
            <a:lvl2pPr lvl="1">
              <a:spcBef>
                <a:spcPts val="0"/>
              </a:spcBef>
              <a:spcAft>
                <a:spcPts val="0"/>
              </a:spcAft>
              <a:buClr>
                <a:schemeClr val="lt1"/>
              </a:buClr>
              <a:buSzPts val="3600"/>
              <a:buNone/>
              <a:defRPr sz="4000">
                <a:solidFill>
                  <a:schemeClr val="lt1"/>
                </a:solidFill>
              </a:defRPr>
            </a:lvl2pPr>
            <a:lvl3pPr lvl="2">
              <a:spcBef>
                <a:spcPts val="0"/>
              </a:spcBef>
              <a:spcAft>
                <a:spcPts val="0"/>
              </a:spcAft>
              <a:buClr>
                <a:schemeClr val="lt1"/>
              </a:buClr>
              <a:buSzPts val="3600"/>
              <a:buNone/>
              <a:defRPr sz="4000">
                <a:solidFill>
                  <a:schemeClr val="lt1"/>
                </a:solidFill>
              </a:defRPr>
            </a:lvl3pPr>
            <a:lvl4pPr lvl="3">
              <a:spcBef>
                <a:spcPts val="0"/>
              </a:spcBef>
              <a:spcAft>
                <a:spcPts val="0"/>
              </a:spcAft>
              <a:buClr>
                <a:schemeClr val="lt1"/>
              </a:buClr>
              <a:buSzPts val="3600"/>
              <a:buNone/>
              <a:defRPr sz="4000">
                <a:solidFill>
                  <a:schemeClr val="lt1"/>
                </a:solidFill>
              </a:defRPr>
            </a:lvl4pPr>
            <a:lvl5pPr lvl="4">
              <a:spcBef>
                <a:spcPts val="0"/>
              </a:spcBef>
              <a:spcAft>
                <a:spcPts val="0"/>
              </a:spcAft>
              <a:buClr>
                <a:schemeClr val="lt1"/>
              </a:buClr>
              <a:buSzPts val="3600"/>
              <a:buNone/>
              <a:defRPr sz="4000">
                <a:solidFill>
                  <a:schemeClr val="lt1"/>
                </a:solidFill>
              </a:defRPr>
            </a:lvl5pPr>
            <a:lvl6pPr lvl="5">
              <a:spcBef>
                <a:spcPts val="0"/>
              </a:spcBef>
              <a:spcAft>
                <a:spcPts val="0"/>
              </a:spcAft>
              <a:buClr>
                <a:schemeClr val="lt1"/>
              </a:buClr>
              <a:buSzPts val="3600"/>
              <a:buNone/>
              <a:defRPr sz="4000">
                <a:solidFill>
                  <a:schemeClr val="lt1"/>
                </a:solidFill>
              </a:defRPr>
            </a:lvl6pPr>
            <a:lvl7pPr lvl="6">
              <a:spcBef>
                <a:spcPts val="0"/>
              </a:spcBef>
              <a:spcAft>
                <a:spcPts val="0"/>
              </a:spcAft>
              <a:buClr>
                <a:schemeClr val="lt1"/>
              </a:buClr>
              <a:buSzPts val="3600"/>
              <a:buNone/>
              <a:defRPr sz="4000">
                <a:solidFill>
                  <a:schemeClr val="lt1"/>
                </a:solidFill>
              </a:defRPr>
            </a:lvl7pPr>
            <a:lvl8pPr lvl="7">
              <a:spcBef>
                <a:spcPts val="0"/>
              </a:spcBef>
              <a:spcAft>
                <a:spcPts val="0"/>
              </a:spcAft>
              <a:buClr>
                <a:schemeClr val="lt1"/>
              </a:buClr>
              <a:buSzPts val="3600"/>
              <a:buNone/>
              <a:defRPr sz="4000">
                <a:solidFill>
                  <a:schemeClr val="lt1"/>
                </a:solidFill>
              </a:defRPr>
            </a:lvl8pPr>
            <a:lvl9pPr lvl="8">
              <a:spcBef>
                <a:spcPts val="0"/>
              </a:spcBef>
              <a:spcAft>
                <a:spcPts val="0"/>
              </a:spcAft>
              <a:buClr>
                <a:schemeClr val="lt1"/>
              </a:buClr>
              <a:buSzPts val="3600"/>
              <a:buNone/>
              <a:defRPr sz="4000">
                <a:solidFill>
                  <a:schemeClr val="lt1"/>
                </a:solidFill>
              </a:defRPr>
            </a:lvl9pPr>
          </a:lstStyle>
          <a:p>
            <a:endParaRPr/>
          </a:p>
        </p:txBody>
      </p:sp>
      <p:sp>
        <p:nvSpPr>
          <p:cNvPr id="13" name="Google Shape;13;p3"/>
          <p:cNvSpPr txBox="1">
            <a:spLocks noGrp="1"/>
          </p:cNvSpPr>
          <p:nvPr>
            <p:ph type="title" idx="2" hasCustomPrompt="1"/>
          </p:nvPr>
        </p:nvSpPr>
        <p:spPr>
          <a:xfrm>
            <a:off x="1048270" y="4383333"/>
            <a:ext cx="2412900" cy="1242000"/>
          </a:xfrm>
          <a:prstGeom prst="rect">
            <a:avLst/>
          </a:prstGeom>
          <a:effectLst>
            <a:outerShdw blurRad="114300" dist="28575" dir="6360000" algn="bl" rotWithShape="0">
              <a:schemeClr val="accent1">
                <a:alpha val="50000"/>
              </a:schemeClr>
            </a:outerShdw>
          </a:effectLst>
        </p:spPr>
        <p:txBody>
          <a:bodyPr spcFirstLastPara="1" wrap="square" lIns="102390" tIns="102390" rIns="102390" bIns="102390" anchor="ctr" anchorCtr="0">
            <a:noAutofit/>
          </a:bodyPr>
          <a:lstStyle>
            <a:lvl1pPr lvl="0" algn="r" rtl="0">
              <a:spcBef>
                <a:spcPts val="0"/>
              </a:spcBef>
              <a:spcAft>
                <a:spcPts val="0"/>
              </a:spcAft>
              <a:buClr>
                <a:schemeClr val="lt1"/>
              </a:buClr>
              <a:buSzPts val="6000"/>
              <a:buNone/>
              <a:defRPr sz="6700">
                <a:solidFill>
                  <a:schemeClr val="lt1"/>
                </a:solidFill>
              </a:defRPr>
            </a:lvl1pPr>
            <a:lvl2pPr lvl="1" algn="ctr" rtl="0">
              <a:spcBef>
                <a:spcPts val="0"/>
              </a:spcBef>
              <a:spcAft>
                <a:spcPts val="0"/>
              </a:spcAft>
              <a:buClr>
                <a:schemeClr val="lt1"/>
              </a:buClr>
              <a:buSzPts val="7200"/>
              <a:buNone/>
              <a:defRPr sz="8100">
                <a:solidFill>
                  <a:schemeClr val="lt1"/>
                </a:solidFill>
              </a:defRPr>
            </a:lvl2pPr>
            <a:lvl3pPr lvl="2" algn="ctr" rtl="0">
              <a:spcBef>
                <a:spcPts val="0"/>
              </a:spcBef>
              <a:spcAft>
                <a:spcPts val="0"/>
              </a:spcAft>
              <a:buClr>
                <a:schemeClr val="lt1"/>
              </a:buClr>
              <a:buSzPts val="7200"/>
              <a:buNone/>
              <a:defRPr sz="8100">
                <a:solidFill>
                  <a:schemeClr val="lt1"/>
                </a:solidFill>
              </a:defRPr>
            </a:lvl3pPr>
            <a:lvl4pPr lvl="3" algn="ctr" rtl="0">
              <a:spcBef>
                <a:spcPts val="0"/>
              </a:spcBef>
              <a:spcAft>
                <a:spcPts val="0"/>
              </a:spcAft>
              <a:buClr>
                <a:schemeClr val="lt1"/>
              </a:buClr>
              <a:buSzPts val="7200"/>
              <a:buNone/>
              <a:defRPr sz="8100">
                <a:solidFill>
                  <a:schemeClr val="lt1"/>
                </a:solidFill>
              </a:defRPr>
            </a:lvl4pPr>
            <a:lvl5pPr lvl="4" algn="ctr" rtl="0">
              <a:spcBef>
                <a:spcPts val="0"/>
              </a:spcBef>
              <a:spcAft>
                <a:spcPts val="0"/>
              </a:spcAft>
              <a:buClr>
                <a:schemeClr val="lt1"/>
              </a:buClr>
              <a:buSzPts val="7200"/>
              <a:buNone/>
              <a:defRPr sz="8100">
                <a:solidFill>
                  <a:schemeClr val="lt1"/>
                </a:solidFill>
              </a:defRPr>
            </a:lvl5pPr>
            <a:lvl6pPr lvl="5" algn="ctr" rtl="0">
              <a:spcBef>
                <a:spcPts val="0"/>
              </a:spcBef>
              <a:spcAft>
                <a:spcPts val="0"/>
              </a:spcAft>
              <a:buClr>
                <a:schemeClr val="lt1"/>
              </a:buClr>
              <a:buSzPts val="7200"/>
              <a:buNone/>
              <a:defRPr sz="8100">
                <a:solidFill>
                  <a:schemeClr val="lt1"/>
                </a:solidFill>
              </a:defRPr>
            </a:lvl6pPr>
            <a:lvl7pPr lvl="6" algn="ctr" rtl="0">
              <a:spcBef>
                <a:spcPts val="0"/>
              </a:spcBef>
              <a:spcAft>
                <a:spcPts val="0"/>
              </a:spcAft>
              <a:buClr>
                <a:schemeClr val="lt1"/>
              </a:buClr>
              <a:buSzPts val="7200"/>
              <a:buNone/>
              <a:defRPr sz="8100">
                <a:solidFill>
                  <a:schemeClr val="lt1"/>
                </a:solidFill>
              </a:defRPr>
            </a:lvl7pPr>
            <a:lvl8pPr lvl="7" algn="ctr" rtl="0">
              <a:spcBef>
                <a:spcPts val="0"/>
              </a:spcBef>
              <a:spcAft>
                <a:spcPts val="0"/>
              </a:spcAft>
              <a:buClr>
                <a:schemeClr val="lt1"/>
              </a:buClr>
              <a:buSzPts val="7200"/>
              <a:buNone/>
              <a:defRPr sz="8100">
                <a:solidFill>
                  <a:schemeClr val="lt1"/>
                </a:solidFill>
              </a:defRPr>
            </a:lvl8pPr>
            <a:lvl9pPr lvl="8" algn="ctr" rtl="0">
              <a:spcBef>
                <a:spcPts val="0"/>
              </a:spcBef>
              <a:spcAft>
                <a:spcPts val="0"/>
              </a:spcAft>
              <a:buClr>
                <a:schemeClr val="lt1"/>
              </a:buClr>
              <a:buSzPts val="7200"/>
              <a:buNone/>
              <a:defRPr sz="8100">
                <a:solidFill>
                  <a:schemeClr val="lt1"/>
                </a:solidFill>
              </a:defRPr>
            </a:lvl9pPr>
          </a:lstStyle>
          <a:p>
            <a:r>
              <a:t>xx%</a:t>
            </a:r>
          </a:p>
        </p:txBody>
      </p:sp>
      <p:sp>
        <p:nvSpPr>
          <p:cNvPr id="14" name="Google Shape;14;p3"/>
          <p:cNvSpPr txBox="1">
            <a:spLocks noGrp="1"/>
          </p:cNvSpPr>
          <p:nvPr>
            <p:ph type="subTitle" idx="1"/>
          </p:nvPr>
        </p:nvSpPr>
        <p:spPr>
          <a:xfrm>
            <a:off x="3762670" y="4960867"/>
            <a:ext cx="3068700" cy="619600"/>
          </a:xfrm>
          <a:prstGeom prst="rect">
            <a:avLst/>
          </a:prstGeom>
        </p:spPr>
        <p:txBody>
          <a:bodyPr spcFirstLastPara="1" wrap="square" lIns="102390" tIns="102390" rIns="102390" bIns="102390" anchor="t" anchorCtr="0">
            <a:noAutofit/>
          </a:bodyPr>
          <a:lstStyle>
            <a:lvl1pPr lvl="0" rtl="0">
              <a:lnSpc>
                <a:spcPct val="100000"/>
              </a:lnSpc>
              <a:spcBef>
                <a:spcPts val="0"/>
              </a:spcBef>
              <a:spcAft>
                <a:spcPts val="0"/>
              </a:spcAft>
              <a:buClr>
                <a:schemeClr val="accent1"/>
              </a:buClr>
              <a:buSzPts val="1400"/>
              <a:buNone/>
              <a:defRPr sz="15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lvl1pPr lvl="0">
              <a:spcBef>
                <a:spcPts val="0"/>
              </a:spcBef>
              <a:spcAft>
                <a:spcPts val="0"/>
              </a:spcAft>
              <a:buClr>
                <a:schemeClr val="accent1"/>
              </a:buClr>
              <a:buSzPts val="2400"/>
              <a:buNone/>
              <a:defRPr sz="27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1" y="2212367"/>
            <a:ext cx="4946400" cy="3681200"/>
          </a:xfrm>
          <a:prstGeom prst="rect">
            <a:avLst/>
          </a:prstGeom>
        </p:spPr>
        <p:txBody>
          <a:bodyPr spcFirstLastPara="1" wrap="square" lIns="102390" tIns="102390" rIns="102390" bIns="102390" anchor="t" anchorCtr="0">
            <a:noAutofit/>
          </a:bodyPr>
          <a:lstStyle>
            <a:lvl1pPr marL="512033" lvl="0" indent="-355579">
              <a:spcBef>
                <a:spcPts val="0"/>
              </a:spcBef>
              <a:spcAft>
                <a:spcPts val="0"/>
              </a:spcAft>
              <a:buClr>
                <a:schemeClr val="lt1"/>
              </a:buClr>
              <a:buSzPts val="1400"/>
              <a:buChar char="●"/>
              <a:defRPr sz="1500">
                <a:solidFill>
                  <a:schemeClr val="lt1"/>
                </a:solidFill>
              </a:defRPr>
            </a:lvl1pPr>
            <a:lvl2pPr marL="1024066" lvl="1" indent="-355579">
              <a:spcBef>
                <a:spcPts val="1792"/>
              </a:spcBef>
              <a:spcAft>
                <a:spcPts val="0"/>
              </a:spcAft>
              <a:buClr>
                <a:schemeClr val="lt1"/>
              </a:buClr>
              <a:buSzPts val="1400"/>
              <a:buChar char="○"/>
              <a:defRPr>
                <a:solidFill>
                  <a:schemeClr val="lt1"/>
                </a:solidFill>
              </a:defRPr>
            </a:lvl2pPr>
            <a:lvl3pPr marL="1536099" lvl="2" indent="-355579">
              <a:spcBef>
                <a:spcPts val="1792"/>
              </a:spcBef>
              <a:spcAft>
                <a:spcPts val="0"/>
              </a:spcAft>
              <a:buClr>
                <a:schemeClr val="lt1"/>
              </a:buClr>
              <a:buSzPts val="1400"/>
              <a:buChar char="■"/>
              <a:defRPr>
                <a:solidFill>
                  <a:schemeClr val="lt1"/>
                </a:solidFill>
              </a:defRPr>
            </a:lvl3pPr>
            <a:lvl4pPr marL="2048133" lvl="3" indent="-355579">
              <a:spcBef>
                <a:spcPts val="1792"/>
              </a:spcBef>
              <a:spcAft>
                <a:spcPts val="0"/>
              </a:spcAft>
              <a:buClr>
                <a:schemeClr val="lt1"/>
              </a:buClr>
              <a:buSzPts val="1400"/>
              <a:buChar char="●"/>
              <a:defRPr>
                <a:solidFill>
                  <a:schemeClr val="lt1"/>
                </a:solidFill>
              </a:defRPr>
            </a:lvl4pPr>
            <a:lvl5pPr marL="2560166" lvl="4" indent="-355579">
              <a:spcBef>
                <a:spcPts val="1792"/>
              </a:spcBef>
              <a:spcAft>
                <a:spcPts val="0"/>
              </a:spcAft>
              <a:buClr>
                <a:schemeClr val="lt1"/>
              </a:buClr>
              <a:buSzPts val="1400"/>
              <a:buChar char="○"/>
              <a:defRPr>
                <a:solidFill>
                  <a:schemeClr val="lt1"/>
                </a:solidFill>
              </a:defRPr>
            </a:lvl5pPr>
            <a:lvl6pPr marL="3072199" lvl="5" indent="-355579">
              <a:spcBef>
                <a:spcPts val="1792"/>
              </a:spcBef>
              <a:spcAft>
                <a:spcPts val="0"/>
              </a:spcAft>
              <a:buClr>
                <a:schemeClr val="lt1"/>
              </a:buClr>
              <a:buSzPts val="1400"/>
              <a:buChar char="■"/>
              <a:defRPr>
                <a:solidFill>
                  <a:schemeClr val="lt1"/>
                </a:solidFill>
              </a:defRPr>
            </a:lvl6pPr>
            <a:lvl7pPr marL="3584232" lvl="6" indent="-355579">
              <a:spcBef>
                <a:spcPts val="1792"/>
              </a:spcBef>
              <a:spcAft>
                <a:spcPts val="0"/>
              </a:spcAft>
              <a:buClr>
                <a:schemeClr val="lt1"/>
              </a:buClr>
              <a:buSzPts val="1400"/>
              <a:buChar char="●"/>
              <a:defRPr>
                <a:solidFill>
                  <a:schemeClr val="lt1"/>
                </a:solidFill>
              </a:defRPr>
            </a:lvl7pPr>
            <a:lvl8pPr marL="4096266" lvl="7" indent="-355579">
              <a:spcBef>
                <a:spcPts val="1792"/>
              </a:spcBef>
              <a:spcAft>
                <a:spcPts val="0"/>
              </a:spcAft>
              <a:buClr>
                <a:schemeClr val="lt1"/>
              </a:buClr>
              <a:buSzPts val="1400"/>
              <a:buChar char="○"/>
              <a:defRPr>
                <a:solidFill>
                  <a:schemeClr val="lt1"/>
                </a:solidFill>
              </a:defRPr>
            </a:lvl8pPr>
            <a:lvl9pPr marL="4608298" lvl="8" indent="-355579">
              <a:spcBef>
                <a:spcPts val="1792"/>
              </a:spcBef>
              <a:spcAft>
                <a:spcPts val="1792"/>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lvl1pPr lvl="0" rtl="0">
              <a:spcBef>
                <a:spcPts val="0"/>
              </a:spcBef>
              <a:spcAft>
                <a:spcPts val="0"/>
              </a:spcAft>
              <a:buClr>
                <a:schemeClr val="accent1"/>
              </a:buClr>
              <a:buSzPts val="2400"/>
              <a:buNone/>
              <a:defRPr sz="27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2212367"/>
            <a:ext cx="3186900" cy="3681200"/>
          </a:xfrm>
          <a:prstGeom prst="rect">
            <a:avLst/>
          </a:prstGeom>
        </p:spPr>
        <p:txBody>
          <a:bodyPr spcFirstLastPara="1" wrap="square" lIns="102390" tIns="102390" rIns="102390" bIns="102390" anchor="t" anchorCtr="0">
            <a:noAutofit/>
          </a:bodyPr>
          <a:lstStyle>
            <a:lvl1pPr marL="512033" lvl="0" indent="-355579" rtl="0">
              <a:spcBef>
                <a:spcPts val="0"/>
              </a:spcBef>
              <a:spcAft>
                <a:spcPts val="0"/>
              </a:spcAft>
              <a:buClr>
                <a:schemeClr val="lt1"/>
              </a:buClr>
              <a:buSzPts val="1400"/>
              <a:buChar char="●"/>
              <a:defRPr sz="1500">
                <a:solidFill>
                  <a:schemeClr val="lt1"/>
                </a:solidFill>
              </a:defRPr>
            </a:lvl1pPr>
            <a:lvl2pPr marL="1024066" lvl="1" indent="-355579" rtl="0">
              <a:spcBef>
                <a:spcPts val="1792"/>
              </a:spcBef>
              <a:spcAft>
                <a:spcPts val="0"/>
              </a:spcAft>
              <a:buClr>
                <a:schemeClr val="lt1"/>
              </a:buClr>
              <a:buSzPts val="1400"/>
              <a:buChar char="○"/>
              <a:defRPr>
                <a:solidFill>
                  <a:schemeClr val="lt1"/>
                </a:solidFill>
              </a:defRPr>
            </a:lvl2pPr>
            <a:lvl3pPr marL="1536099" lvl="2" indent="-355579" rtl="0">
              <a:spcBef>
                <a:spcPts val="1792"/>
              </a:spcBef>
              <a:spcAft>
                <a:spcPts val="0"/>
              </a:spcAft>
              <a:buClr>
                <a:schemeClr val="lt1"/>
              </a:buClr>
              <a:buSzPts val="1400"/>
              <a:buChar char="■"/>
              <a:defRPr>
                <a:solidFill>
                  <a:schemeClr val="lt1"/>
                </a:solidFill>
              </a:defRPr>
            </a:lvl3pPr>
            <a:lvl4pPr marL="2048133" lvl="3" indent="-355579" rtl="0">
              <a:spcBef>
                <a:spcPts val="1792"/>
              </a:spcBef>
              <a:spcAft>
                <a:spcPts val="0"/>
              </a:spcAft>
              <a:buClr>
                <a:schemeClr val="lt1"/>
              </a:buClr>
              <a:buSzPts val="1400"/>
              <a:buChar char="●"/>
              <a:defRPr>
                <a:solidFill>
                  <a:schemeClr val="lt1"/>
                </a:solidFill>
              </a:defRPr>
            </a:lvl4pPr>
            <a:lvl5pPr marL="2560166" lvl="4" indent="-355579" rtl="0">
              <a:spcBef>
                <a:spcPts val="1792"/>
              </a:spcBef>
              <a:spcAft>
                <a:spcPts val="0"/>
              </a:spcAft>
              <a:buClr>
                <a:schemeClr val="lt1"/>
              </a:buClr>
              <a:buSzPts val="1400"/>
              <a:buChar char="○"/>
              <a:defRPr>
                <a:solidFill>
                  <a:schemeClr val="lt1"/>
                </a:solidFill>
              </a:defRPr>
            </a:lvl5pPr>
            <a:lvl6pPr marL="3072199" lvl="5" indent="-355579" rtl="0">
              <a:spcBef>
                <a:spcPts val="1792"/>
              </a:spcBef>
              <a:spcAft>
                <a:spcPts val="0"/>
              </a:spcAft>
              <a:buClr>
                <a:schemeClr val="lt1"/>
              </a:buClr>
              <a:buSzPts val="1400"/>
              <a:buChar char="■"/>
              <a:defRPr>
                <a:solidFill>
                  <a:schemeClr val="lt1"/>
                </a:solidFill>
              </a:defRPr>
            </a:lvl6pPr>
            <a:lvl7pPr marL="3584232" lvl="6" indent="-355579" rtl="0">
              <a:spcBef>
                <a:spcPts val="1792"/>
              </a:spcBef>
              <a:spcAft>
                <a:spcPts val="0"/>
              </a:spcAft>
              <a:buClr>
                <a:schemeClr val="lt1"/>
              </a:buClr>
              <a:buSzPts val="1400"/>
              <a:buChar char="●"/>
              <a:defRPr>
                <a:solidFill>
                  <a:schemeClr val="lt1"/>
                </a:solidFill>
              </a:defRPr>
            </a:lvl7pPr>
            <a:lvl8pPr marL="4096266" lvl="7" indent="-355579" rtl="0">
              <a:spcBef>
                <a:spcPts val="1792"/>
              </a:spcBef>
              <a:spcAft>
                <a:spcPts val="0"/>
              </a:spcAft>
              <a:buClr>
                <a:schemeClr val="lt1"/>
              </a:buClr>
              <a:buSzPts val="1400"/>
              <a:buChar char="○"/>
              <a:defRPr>
                <a:solidFill>
                  <a:schemeClr val="lt1"/>
                </a:solidFill>
              </a:defRPr>
            </a:lvl8pPr>
            <a:lvl9pPr marL="4608298" lvl="8" indent="-355579" rtl="0">
              <a:spcBef>
                <a:spcPts val="1792"/>
              </a:spcBef>
              <a:spcAft>
                <a:spcPts val="1792"/>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6" y="2212367"/>
            <a:ext cx="3186900" cy="3681200"/>
          </a:xfrm>
          <a:prstGeom prst="rect">
            <a:avLst/>
          </a:prstGeom>
        </p:spPr>
        <p:txBody>
          <a:bodyPr spcFirstLastPara="1" wrap="square" lIns="102390" tIns="102390" rIns="102390" bIns="102390" anchor="t" anchorCtr="0">
            <a:noAutofit/>
          </a:bodyPr>
          <a:lstStyle>
            <a:lvl1pPr marL="512033" lvl="0" indent="-355579" rtl="0">
              <a:spcBef>
                <a:spcPts val="0"/>
              </a:spcBef>
              <a:spcAft>
                <a:spcPts val="0"/>
              </a:spcAft>
              <a:buClr>
                <a:schemeClr val="lt1"/>
              </a:buClr>
              <a:buSzPts val="1400"/>
              <a:buChar char="●"/>
              <a:defRPr sz="1500">
                <a:solidFill>
                  <a:schemeClr val="lt1"/>
                </a:solidFill>
              </a:defRPr>
            </a:lvl1pPr>
            <a:lvl2pPr marL="1024066" lvl="1" indent="-355579" rtl="0">
              <a:spcBef>
                <a:spcPts val="1792"/>
              </a:spcBef>
              <a:spcAft>
                <a:spcPts val="0"/>
              </a:spcAft>
              <a:buClr>
                <a:schemeClr val="lt1"/>
              </a:buClr>
              <a:buSzPts val="1400"/>
              <a:buChar char="○"/>
              <a:defRPr>
                <a:solidFill>
                  <a:schemeClr val="lt1"/>
                </a:solidFill>
              </a:defRPr>
            </a:lvl2pPr>
            <a:lvl3pPr marL="1536099" lvl="2" indent="-355579" rtl="0">
              <a:spcBef>
                <a:spcPts val="1792"/>
              </a:spcBef>
              <a:spcAft>
                <a:spcPts val="0"/>
              </a:spcAft>
              <a:buClr>
                <a:schemeClr val="lt1"/>
              </a:buClr>
              <a:buSzPts val="1400"/>
              <a:buChar char="■"/>
              <a:defRPr>
                <a:solidFill>
                  <a:schemeClr val="lt1"/>
                </a:solidFill>
              </a:defRPr>
            </a:lvl3pPr>
            <a:lvl4pPr marL="2048133" lvl="3" indent="-355579" rtl="0">
              <a:spcBef>
                <a:spcPts val="1792"/>
              </a:spcBef>
              <a:spcAft>
                <a:spcPts val="0"/>
              </a:spcAft>
              <a:buClr>
                <a:schemeClr val="lt1"/>
              </a:buClr>
              <a:buSzPts val="1400"/>
              <a:buChar char="●"/>
              <a:defRPr>
                <a:solidFill>
                  <a:schemeClr val="lt1"/>
                </a:solidFill>
              </a:defRPr>
            </a:lvl4pPr>
            <a:lvl5pPr marL="2560166" lvl="4" indent="-355579" rtl="0">
              <a:spcBef>
                <a:spcPts val="1792"/>
              </a:spcBef>
              <a:spcAft>
                <a:spcPts val="0"/>
              </a:spcAft>
              <a:buClr>
                <a:schemeClr val="lt1"/>
              </a:buClr>
              <a:buSzPts val="1400"/>
              <a:buChar char="○"/>
              <a:defRPr>
                <a:solidFill>
                  <a:schemeClr val="lt1"/>
                </a:solidFill>
              </a:defRPr>
            </a:lvl5pPr>
            <a:lvl6pPr marL="3072199" lvl="5" indent="-355579" rtl="0">
              <a:spcBef>
                <a:spcPts val="1792"/>
              </a:spcBef>
              <a:spcAft>
                <a:spcPts val="0"/>
              </a:spcAft>
              <a:buClr>
                <a:schemeClr val="lt1"/>
              </a:buClr>
              <a:buSzPts val="1400"/>
              <a:buChar char="■"/>
              <a:defRPr>
                <a:solidFill>
                  <a:schemeClr val="lt1"/>
                </a:solidFill>
              </a:defRPr>
            </a:lvl6pPr>
            <a:lvl7pPr marL="3584232" lvl="6" indent="-355579" rtl="0">
              <a:spcBef>
                <a:spcPts val="1792"/>
              </a:spcBef>
              <a:spcAft>
                <a:spcPts val="0"/>
              </a:spcAft>
              <a:buClr>
                <a:schemeClr val="lt1"/>
              </a:buClr>
              <a:buSzPts val="1400"/>
              <a:buChar char="●"/>
              <a:defRPr>
                <a:solidFill>
                  <a:schemeClr val="lt1"/>
                </a:solidFill>
              </a:defRPr>
            </a:lvl7pPr>
            <a:lvl8pPr marL="4096266" lvl="7" indent="-355579" rtl="0">
              <a:spcBef>
                <a:spcPts val="1792"/>
              </a:spcBef>
              <a:spcAft>
                <a:spcPts val="0"/>
              </a:spcAft>
              <a:buClr>
                <a:schemeClr val="lt1"/>
              </a:buClr>
              <a:buSzPts val="1400"/>
              <a:buChar char="○"/>
              <a:defRPr>
                <a:solidFill>
                  <a:schemeClr val="lt1"/>
                </a:solidFill>
              </a:defRPr>
            </a:lvl8pPr>
            <a:lvl9pPr marL="4608298" lvl="8" indent="-355579" rtl="0">
              <a:spcBef>
                <a:spcPts val="1792"/>
              </a:spcBef>
              <a:spcAft>
                <a:spcPts val="1792"/>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lvl1pPr lvl="0" rtl="0">
              <a:spcBef>
                <a:spcPts val="0"/>
              </a:spcBef>
              <a:spcAft>
                <a:spcPts val="0"/>
              </a:spcAft>
              <a:buClr>
                <a:schemeClr val="accent1"/>
              </a:buClr>
              <a:buSzPts val="2400"/>
              <a:buNone/>
              <a:defRPr sz="27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593367"/>
            <a:ext cx="5735700" cy="1255200"/>
          </a:xfrm>
          <a:prstGeom prst="rect">
            <a:avLst/>
          </a:prstGeom>
        </p:spPr>
        <p:txBody>
          <a:bodyPr spcFirstLastPara="1" wrap="square" lIns="102390" tIns="102390" rIns="102390" bIns="102390" anchor="t" anchorCtr="0">
            <a:noAutofit/>
          </a:bodyPr>
          <a:lstStyle>
            <a:lvl1pPr lvl="0" rtl="0">
              <a:spcBef>
                <a:spcPts val="0"/>
              </a:spcBef>
              <a:spcAft>
                <a:spcPts val="0"/>
              </a:spcAft>
              <a:buClr>
                <a:schemeClr val="accent1"/>
              </a:buClr>
              <a:buSzPts val="2400"/>
              <a:buNone/>
              <a:defRPr sz="27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499" y="1661366"/>
            <a:ext cx="7172100" cy="4053200"/>
          </a:xfrm>
          <a:prstGeom prst="rect">
            <a:avLst/>
          </a:prstGeom>
        </p:spPr>
        <p:txBody>
          <a:bodyPr spcFirstLastPara="1" wrap="square" lIns="102390" tIns="102390" rIns="102390" bIns="102390" anchor="t" anchorCtr="0">
            <a:noAutofit/>
          </a:bodyPr>
          <a:lstStyle>
            <a:lvl1pPr marL="512033" lvl="0" indent="-337799" rtl="0">
              <a:spcBef>
                <a:spcPts val="0"/>
              </a:spcBef>
              <a:spcAft>
                <a:spcPts val="0"/>
              </a:spcAft>
              <a:buClr>
                <a:schemeClr val="lt1"/>
              </a:buClr>
              <a:buSzPts val="1150"/>
              <a:buChar char="●"/>
              <a:defRPr sz="1300">
                <a:solidFill>
                  <a:schemeClr val="lt1"/>
                </a:solidFill>
              </a:defRPr>
            </a:lvl1pPr>
            <a:lvl2pPr marL="1024066" lvl="1" indent="-337799" rtl="0">
              <a:spcBef>
                <a:spcPts val="1792"/>
              </a:spcBef>
              <a:spcAft>
                <a:spcPts val="0"/>
              </a:spcAft>
              <a:buClr>
                <a:schemeClr val="lt1"/>
              </a:buClr>
              <a:buSzPts val="1150"/>
              <a:buChar char="○"/>
              <a:defRPr sz="1300">
                <a:solidFill>
                  <a:schemeClr val="lt1"/>
                </a:solidFill>
              </a:defRPr>
            </a:lvl2pPr>
            <a:lvl3pPr marL="1536099" lvl="2" indent="-337799" rtl="0">
              <a:spcBef>
                <a:spcPts val="1792"/>
              </a:spcBef>
              <a:spcAft>
                <a:spcPts val="0"/>
              </a:spcAft>
              <a:buClr>
                <a:schemeClr val="lt1"/>
              </a:buClr>
              <a:buSzPts val="1150"/>
              <a:buChar char="■"/>
              <a:defRPr sz="1300">
                <a:solidFill>
                  <a:schemeClr val="lt1"/>
                </a:solidFill>
              </a:defRPr>
            </a:lvl3pPr>
            <a:lvl4pPr marL="2048133" lvl="3" indent="-337799" rtl="0">
              <a:spcBef>
                <a:spcPts val="1792"/>
              </a:spcBef>
              <a:spcAft>
                <a:spcPts val="0"/>
              </a:spcAft>
              <a:buClr>
                <a:schemeClr val="lt1"/>
              </a:buClr>
              <a:buSzPts val="1150"/>
              <a:buChar char="●"/>
              <a:defRPr sz="1300">
                <a:solidFill>
                  <a:schemeClr val="lt1"/>
                </a:solidFill>
              </a:defRPr>
            </a:lvl4pPr>
            <a:lvl5pPr marL="2560166" lvl="4" indent="-337799" rtl="0">
              <a:spcBef>
                <a:spcPts val="1792"/>
              </a:spcBef>
              <a:spcAft>
                <a:spcPts val="0"/>
              </a:spcAft>
              <a:buClr>
                <a:schemeClr val="lt1"/>
              </a:buClr>
              <a:buSzPts val="1150"/>
              <a:buChar char="○"/>
              <a:defRPr sz="1300">
                <a:solidFill>
                  <a:schemeClr val="lt1"/>
                </a:solidFill>
              </a:defRPr>
            </a:lvl5pPr>
            <a:lvl6pPr marL="3072199" lvl="5" indent="-337799" rtl="0">
              <a:spcBef>
                <a:spcPts val="1792"/>
              </a:spcBef>
              <a:spcAft>
                <a:spcPts val="0"/>
              </a:spcAft>
              <a:buClr>
                <a:schemeClr val="lt1"/>
              </a:buClr>
              <a:buSzPts val="1150"/>
              <a:buChar char="■"/>
              <a:defRPr sz="1300">
                <a:solidFill>
                  <a:schemeClr val="lt1"/>
                </a:solidFill>
              </a:defRPr>
            </a:lvl6pPr>
            <a:lvl7pPr marL="3584232" lvl="6" indent="-337799" rtl="0">
              <a:spcBef>
                <a:spcPts val="1792"/>
              </a:spcBef>
              <a:spcAft>
                <a:spcPts val="0"/>
              </a:spcAft>
              <a:buClr>
                <a:schemeClr val="lt1"/>
              </a:buClr>
              <a:buSzPts val="1150"/>
              <a:buChar char="●"/>
              <a:defRPr sz="1300">
                <a:solidFill>
                  <a:schemeClr val="lt1"/>
                </a:solidFill>
              </a:defRPr>
            </a:lvl7pPr>
            <a:lvl8pPr marL="4096266" lvl="7" indent="-337799" rtl="0">
              <a:spcBef>
                <a:spcPts val="1792"/>
              </a:spcBef>
              <a:spcAft>
                <a:spcPts val="0"/>
              </a:spcAft>
              <a:buClr>
                <a:schemeClr val="lt1"/>
              </a:buClr>
              <a:buSzPts val="1150"/>
              <a:buChar char="○"/>
              <a:defRPr sz="1300">
                <a:solidFill>
                  <a:schemeClr val="lt1"/>
                </a:solidFill>
              </a:defRPr>
            </a:lvl8pPr>
            <a:lvl9pPr marL="4608298" lvl="8" indent="-337799" rtl="0">
              <a:spcBef>
                <a:spcPts val="1792"/>
              </a:spcBef>
              <a:spcAft>
                <a:spcPts val="1792"/>
              </a:spcAft>
              <a:buClr>
                <a:schemeClr val="lt1"/>
              </a:buClr>
              <a:buSzPts val="1150"/>
              <a:buChar char="■"/>
              <a:defRPr sz="13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1" y="3777167"/>
            <a:ext cx="3657300" cy="859600"/>
          </a:xfrm>
          <a:prstGeom prst="rect">
            <a:avLst/>
          </a:prstGeom>
          <a:effectLst>
            <a:outerShdw blurRad="57150" dist="19050" dir="5400000" algn="bl" rotWithShape="0">
              <a:srgbClr val="76A5AF">
                <a:alpha val="88000"/>
              </a:srgbClr>
            </a:outerShdw>
          </a:effectLst>
        </p:spPr>
        <p:txBody>
          <a:bodyPr spcFirstLastPara="1" wrap="square" lIns="102390" tIns="102390" rIns="102390" bIns="102390" anchor="b" anchorCtr="0">
            <a:noAutofit/>
          </a:bodyPr>
          <a:lstStyle>
            <a:lvl1pPr lvl="0" algn="ctr" rtl="0">
              <a:spcBef>
                <a:spcPts val="0"/>
              </a:spcBef>
              <a:spcAft>
                <a:spcPts val="0"/>
              </a:spcAft>
              <a:buClr>
                <a:schemeClr val="lt1"/>
              </a:buClr>
              <a:buSzPts val="6000"/>
              <a:buNone/>
              <a:defRPr sz="6700" b="1">
                <a:solidFill>
                  <a:schemeClr val="lt1"/>
                </a:solidFill>
              </a:defRPr>
            </a:lvl1pPr>
            <a:lvl2pPr lvl="1" algn="ctr" rtl="0">
              <a:spcBef>
                <a:spcPts val="0"/>
              </a:spcBef>
              <a:spcAft>
                <a:spcPts val="0"/>
              </a:spcAft>
              <a:buClr>
                <a:schemeClr val="lt1"/>
              </a:buClr>
              <a:buSzPts val="3600"/>
              <a:buNone/>
              <a:defRPr sz="4000" b="1">
                <a:solidFill>
                  <a:schemeClr val="lt1"/>
                </a:solidFill>
              </a:defRPr>
            </a:lvl2pPr>
            <a:lvl3pPr lvl="2" algn="ctr" rtl="0">
              <a:spcBef>
                <a:spcPts val="0"/>
              </a:spcBef>
              <a:spcAft>
                <a:spcPts val="0"/>
              </a:spcAft>
              <a:buClr>
                <a:schemeClr val="lt1"/>
              </a:buClr>
              <a:buSzPts val="3600"/>
              <a:buNone/>
              <a:defRPr sz="4000" b="1">
                <a:solidFill>
                  <a:schemeClr val="lt1"/>
                </a:solidFill>
              </a:defRPr>
            </a:lvl3pPr>
            <a:lvl4pPr lvl="3" algn="ctr" rtl="0">
              <a:spcBef>
                <a:spcPts val="0"/>
              </a:spcBef>
              <a:spcAft>
                <a:spcPts val="0"/>
              </a:spcAft>
              <a:buClr>
                <a:schemeClr val="lt1"/>
              </a:buClr>
              <a:buSzPts val="3600"/>
              <a:buNone/>
              <a:defRPr sz="4000" b="1">
                <a:solidFill>
                  <a:schemeClr val="lt1"/>
                </a:solidFill>
              </a:defRPr>
            </a:lvl4pPr>
            <a:lvl5pPr lvl="4" algn="ctr" rtl="0">
              <a:spcBef>
                <a:spcPts val="0"/>
              </a:spcBef>
              <a:spcAft>
                <a:spcPts val="0"/>
              </a:spcAft>
              <a:buClr>
                <a:schemeClr val="lt1"/>
              </a:buClr>
              <a:buSzPts val="3600"/>
              <a:buNone/>
              <a:defRPr sz="4000" b="1">
                <a:solidFill>
                  <a:schemeClr val="lt1"/>
                </a:solidFill>
              </a:defRPr>
            </a:lvl5pPr>
            <a:lvl6pPr lvl="5" algn="ctr" rtl="0">
              <a:spcBef>
                <a:spcPts val="0"/>
              </a:spcBef>
              <a:spcAft>
                <a:spcPts val="0"/>
              </a:spcAft>
              <a:buClr>
                <a:schemeClr val="lt1"/>
              </a:buClr>
              <a:buSzPts val="3600"/>
              <a:buNone/>
              <a:defRPr sz="4000" b="1">
                <a:solidFill>
                  <a:schemeClr val="lt1"/>
                </a:solidFill>
              </a:defRPr>
            </a:lvl6pPr>
            <a:lvl7pPr lvl="6" algn="ctr" rtl="0">
              <a:spcBef>
                <a:spcPts val="0"/>
              </a:spcBef>
              <a:spcAft>
                <a:spcPts val="0"/>
              </a:spcAft>
              <a:buClr>
                <a:schemeClr val="lt1"/>
              </a:buClr>
              <a:buSzPts val="3600"/>
              <a:buNone/>
              <a:defRPr sz="4000" b="1">
                <a:solidFill>
                  <a:schemeClr val="lt1"/>
                </a:solidFill>
              </a:defRPr>
            </a:lvl7pPr>
            <a:lvl8pPr lvl="7" algn="ctr" rtl="0">
              <a:spcBef>
                <a:spcPts val="0"/>
              </a:spcBef>
              <a:spcAft>
                <a:spcPts val="0"/>
              </a:spcAft>
              <a:buClr>
                <a:schemeClr val="lt1"/>
              </a:buClr>
              <a:buSzPts val="3600"/>
              <a:buNone/>
              <a:defRPr sz="4000" b="1">
                <a:solidFill>
                  <a:schemeClr val="lt1"/>
                </a:solidFill>
              </a:defRPr>
            </a:lvl8pPr>
            <a:lvl9pPr lvl="8" algn="ctr" rtl="0">
              <a:spcBef>
                <a:spcPts val="0"/>
              </a:spcBef>
              <a:spcAft>
                <a:spcPts val="0"/>
              </a:spcAft>
              <a:buClr>
                <a:schemeClr val="lt1"/>
              </a:buClr>
              <a:buSzPts val="3600"/>
              <a:buNone/>
              <a:defRPr sz="4000" b="1">
                <a:solidFill>
                  <a:schemeClr val="lt1"/>
                </a:solidFill>
              </a:defRPr>
            </a:lvl9pPr>
          </a:lstStyle>
          <a:p>
            <a:endParaRPr/>
          </a:p>
        </p:txBody>
      </p:sp>
      <p:sp>
        <p:nvSpPr>
          <p:cNvPr id="56" name="Google Shape;56;p15"/>
          <p:cNvSpPr txBox="1">
            <a:spLocks noGrp="1"/>
          </p:cNvSpPr>
          <p:nvPr>
            <p:ph type="subTitle" idx="1"/>
          </p:nvPr>
        </p:nvSpPr>
        <p:spPr>
          <a:xfrm>
            <a:off x="4144053" y="4733135"/>
            <a:ext cx="3940201" cy="619600"/>
          </a:xfrm>
          <a:prstGeom prst="rect">
            <a:avLst/>
          </a:prstGeom>
        </p:spPr>
        <p:txBody>
          <a:bodyPr spcFirstLastPara="1" wrap="square" lIns="102390" tIns="102390" rIns="102390" bIns="102390" anchor="t" anchorCtr="0">
            <a:noAutofit/>
          </a:bodyPr>
          <a:lstStyle>
            <a:lvl1pPr lvl="0" algn="ctr" rtl="0">
              <a:lnSpc>
                <a:spcPct val="100000"/>
              </a:lnSpc>
              <a:spcBef>
                <a:spcPts val="0"/>
              </a:spcBef>
              <a:spcAft>
                <a:spcPts val="0"/>
              </a:spcAft>
              <a:buClr>
                <a:schemeClr val="accent1"/>
              </a:buClr>
              <a:buSzPts val="1400"/>
              <a:buNone/>
              <a:defRPr sz="1500">
                <a:solidFill>
                  <a:schemeClr val="accent1"/>
                </a:solidFill>
              </a:defRPr>
            </a:lvl1pPr>
            <a:lvl2pPr lvl="1" algn="ctr" rtl="0">
              <a:lnSpc>
                <a:spcPct val="100000"/>
              </a:lnSpc>
              <a:spcBef>
                <a:spcPts val="0"/>
              </a:spcBef>
              <a:spcAft>
                <a:spcPts val="0"/>
              </a:spcAft>
              <a:buClr>
                <a:schemeClr val="lt1"/>
              </a:buClr>
              <a:buSzPts val="1800"/>
              <a:buNone/>
              <a:defRPr sz="2000">
                <a:solidFill>
                  <a:schemeClr val="lt1"/>
                </a:solidFill>
              </a:defRPr>
            </a:lvl2pPr>
            <a:lvl3pPr lvl="2" algn="ctr" rtl="0">
              <a:lnSpc>
                <a:spcPct val="100000"/>
              </a:lnSpc>
              <a:spcBef>
                <a:spcPts val="0"/>
              </a:spcBef>
              <a:spcAft>
                <a:spcPts val="0"/>
              </a:spcAft>
              <a:buClr>
                <a:schemeClr val="lt1"/>
              </a:buClr>
              <a:buSzPts val="1800"/>
              <a:buNone/>
              <a:defRPr sz="2000">
                <a:solidFill>
                  <a:schemeClr val="lt1"/>
                </a:solidFill>
              </a:defRPr>
            </a:lvl3pPr>
            <a:lvl4pPr lvl="3" algn="ctr" rtl="0">
              <a:lnSpc>
                <a:spcPct val="100000"/>
              </a:lnSpc>
              <a:spcBef>
                <a:spcPts val="0"/>
              </a:spcBef>
              <a:spcAft>
                <a:spcPts val="0"/>
              </a:spcAft>
              <a:buClr>
                <a:schemeClr val="lt1"/>
              </a:buClr>
              <a:buSzPts val="1800"/>
              <a:buNone/>
              <a:defRPr sz="2000">
                <a:solidFill>
                  <a:schemeClr val="lt1"/>
                </a:solidFill>
              </a:defRPr>
            </a:lvl4pPr>
            <a:lvl5pPr lvl="4" algn="ctr" rtl="0">
              <a:lnSpc>
                <a:spcPct val="100000"/>
              </a:lnSpc>
              <a:spcBef>
                <a:spcPts val="0"/>
              </a:spcBef>
              <a:spcAft>
                <a:spcPts val="0"/>
              </a:spcAft>
              <a:buClr>
                <a:schemeClr val="lt1"/>
              </a:buClr>
              <a:buSzPts val="1800"/>
              <a:buNone/>
              <a:defRPr sz="2000">
                <a:solidFill>
                  <a:schemeClr val="lt1"/>
                </a:solidFill>
              </a:defRPr>
            </a:lvl5pPr>
            <a:lvl6pPr lvl="5" algn="ctr" rtl="0">
              <a:lnSpc>
                <a:spcPct val="100000"/>
              </a:lnSpc>
              <a:spcBef>
                <a:spcPts val="0"/>
              </a:spcBef>
              <a:spcAft>
                <a:spcPts val="0"/>
              </a:spcAft>
              <a:buClr>
                <a:schemeClr val="lt1"/>
              </a:buClr>
              <a:buSzPts val="1800"/>
              <a:buNone/>
              <a:defRPr sz="2000">
                <a:solidFill>
                  <a:schemeClr val="lt1"/>
                </a:solidFill>
              </a:defRPr>
            </a:lvl6pPr>
            <a:lvl7pPr lvl="6" algn="ctr" rtl="0">
              <a:lnSpc>
                <a:spcPct val="100000"/>
              </a:lnSpc>
              <a:spcBef>
                <a:spcPts val="0"/>
              </a:spcBef>
              <a:spcAft>
                <a:spcPts val="0"/>
              </a:spcAft>
              <a:buClr>
                <a:schemeClr val="lt1"/>
              </a:buClr>
              <a:buSzPts val="1800"/>
              <a:buNone/>
              <a:defRPr sz="2000">
                <a:solidFill>
                  <a:schemeClr val="lt1"/>
                </a:solidFill>
              </a:defRPr>
            </a:lvl7pPr>
            <a:lvl8pPr lvl="7" algn="ctr" rtl="0">
              <a:lnSpc>
                <a:spcPct val="100000"/>
              </a:lnSpc>
              <a:spcBef>
                <a:spcPts val="0"/>
              </a:spcBef>
              <a:spcAft>
                <a:spcPts val="0"/>
              </a:spcAft>
              <a:buClr>
                <a:schemeClr val="lt1"/>
              </a:buClr>
              <a:buSzPts val="1800"/>
              <a:buNone/>
              <a:defRPr sz="2000">
                <a:solidFill>
                  <a:schemeClr val="lt1"/>
                </a:solidFill>
              </a:defRPr>
            </a:lvl8pPr>
            <a:lvl9pPr lvl="8" algn="ctr" rtl="0">
              <a:lnSpc>
                <a:spcPct val="100000"/>
              </a:lnSpc>
              <a:spcBef>
                <a:spcPts val="0"/>
              </a:spcBef>
              <a:spcAft>
                <a:spcPts val="0"/>
              </a:spcAft>
              <a:buClr>
                <a:schemeClr val="lt1"/>
              </a:buClr>
              <a:buSzPts val="1800"/>
              <a:buNone/>
              <a:defRPr sz="20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8" y="3690635"/>
            <a:ext cx="2067001" cy="731200"/>
          </a:xfrm>
          <a:prstGeom prst="rect">
            <a:avLst/>
          </a:prstGeom>
        </p:spPr>
        <p:txBody>
          <a:bodyPr spcFirstLastPara="1" wrap="square" lIns="102390" tIns="102390" rIns="102390" bIns="102390" anchor="b" anchorCtr="0">
            <a:noAutofit/>
          </a:bodyPr>
          <a:lstStyle>
            <a:lvl1pPr lvl="0" algn="ctr" rtl="0">
              <a:spcBef>
                <a:spcPts val="0"/>
              </a:spcBef>
              <a:spcAft>
                <a:spcPts val="0"/>
              </a:spcAft>
              <a:buClr>
                <a:schemeClr val="lt1"/>
              </a:buClr>
              <a:buSzPts val="1800"/>
              <a:buNone/>
              <a:defRPr sz="2000">
                <a:solidFill>
                  <a:schemeClr val="lt1"/>
                </a:solidFill>
              </a:defRPr>
            </a:lvl1pPr>
            <a:lvl2pPr lvl="1" algn="ctr" rtl="0">
              <a:spcBef>
                <a:spcPts val="0"/>
              </a:spcBef>
              <a:spcAft>
                <a:spcPts val="0"/>
              </a:spcAft>
              <a:buClr>
                <a:schemeClr val="lt1"/>
              </a:buClr>
              <a:buSzPts val="4200"/>
              <a:buNone/>
              <a:defRPr sz="4700">
                <a:solidFill>
                  <a:schemeClr val="lt1"/>
                </a:solidFill>
              </a:defRPr>
            </a:lvl2pPr>
            <a:lvl3pPr lvl="2" algn="ctr" rtl="0">
              <a:spcBef>
                <a:spcPts val="0"/>
              </a:spcBef>
              <a:spcAft>
                <a:spcPts val="0"/>
              </a:spcAft>
              <a:buClr>
                <a:schemeClr val="lt1"/>
              </a:buClr>
              <a:buSzPts val="4200"/>
              <a:buNone/>
              <a:defRPr sz="4700">
                <a:solidFill>
                  <a:schemeClr val="lt1"/>
                </a:solidFill>
              </a:defRPr>
            </a:lvl3pPr>
            <a:lvl4pPr lvl="3" algn="ctr" rtl="0">
              <a:spcBef>
                <a:spcPts val="0"/>
              </a:spcBef>
              <a:spcAft>
                <a:spcPts val="0"/>
              </a:spcAft>
              <a:buClr>
                <a:schemeClr val="lt1"/>
              </a:buClr>
              <a:buSzPts val="4200"/>
              <a:buNone/>
              <a:defRPr sz="4700">
                <a:solidFill>
                  <a:schemeClr val="lt1"/>
                </a:solidFill>
              </a:defRPr>
            </a:lvl4pPr>
            <a:lvl5pPr lvl="4" algn="ctr" rtl="0">
              <a:spcBef>
                <a:spcPts val="0"/>
              </a:spcBef>
              <a:spcAft>
                <a:spcPts val="0"/>
              </a:spcAft>
              <a:buClr>
                <a:schemeClr val="lt1"/>
              </a:buClr>
              <a:buSzPts val="4200"/>
              <a:buNone/>
              <a:defRPr sz="4700">
                <a:solidFill>
                  <a:schemeClr val="lt1"/>
                </a:solidFill>
              </a:defRPr>
            </a:lvl5pPr>
            <a:lvl6pPr lvl="5" algn="ctr" rtl="0">
              <a:spcBef>
                <a:spcPts val="0"/>
              </a:spcBef>
              <a:spcAft>
                <a:spcPts val="0"/>
              </a:spcAft>
              <a:buClr>
                <a:schemeClr val="lt1"/>
              </a:buClr>
              <a:buSzPts val="4200"/>
              <a:buNone/>
              <a:defRPr sz="4700">
                <a:solidFill>
                  <a:schemeClr val="lt1"/>
                </a:solidFill>
              </a:defRPr>
            </a:lvl6pPr>
            <a:lvl7pPr lvl="6" algn="ctr" rtl="0">
              <a:spcBef>
                <a:spcPts val="0"/>
              </a:spcBef>
              <a:spcAft>
                <a:spcPts val="0"/>
              </a:spcAft>
              <a:buClr>
                <a:schemeClr val="lt1"/>
              </a:buClr>
              <a:buSzPts val="4200"/>
              <a:buNone/>
              <a:defRPr sz="4700">
                <a:solidFill>
                  <a:schemeClr val="lt1"/>
                </a:solidFill>
              </a:defRPr>
            </a:lvl7pPr>
            <a:lvl8pPr lvl="7" algn="ctr" rtl="0">
              <a:spcBef>
                <a:spcPts val="0"/>
              </a:spcBef>
              <a:spcAft>
                <a:spcPts val="0"/>
              </a:spcAft>
              <a:buClr>
                <a:schemeClr val="lt1"/>
              </a:buClr>
              <a:buSzPts val="4200"/>
              <a:buNone/>
              <a:defRPr sz="4700">
                <a:solidFill>
                  <a:schemeClr val="lt1"/>
                </a:solidFill>
              </a:defRPr>
            </a:lvl8pPr>
            <a:lvl9pPr lvl="8" algn="ctr" rtl="0">
              <a:spcBef>
                <a:spcPts val="0"/>
              </a:spcBef>
              <a:spcAft>
                <a:spcPts val="0"/>
              </a:spcAft>
              <a:buClr>
                <a:schemeClr val="lt1"/>
              </a:buClr>
              <a:buSzPts val="4200"/>
              <a:buNone/>
              <a:defRPr sz="4700">
                <a:solidFill>
                  <a:schemeClr val="lt1"/>
                </a:solidFill>
              </a:defRPr>
            </a:lvl9pPr>
          </a:lstStyle>
          <a:p>
            <a:endParaRPr/>
          </a:p>
        </p:txBody>
      </p:sp>
      <p:sp>
        <p:nvSpPr>
          <p:cNvPr id="68" name="Google Shape;68;p18"/>
          <p:cNvSpPr txBox="1">
            <a:spLocks noGrp="1"/>
          </p:cNvSpPr>
          <p:nvPr>
            <p:ph type="subTitle" idx="1"/>
          </p:nvPr>
        </p:nvSpPr>
        <p:spPr>
          <a:xfrm>
            <a:off x="3538498" y="4603834"/>
            <a:ext cx="2067001" cy="1646800"/>
          </a:xfrm>
          <a:prstGeom prst="rect">
            <a:avLst/>
          </a:prstGeom>
        </p:spPr>
        <p:txBody>
          <a:bodyPr spcFirstLastPara="1" wrap="square" lIns="102390" tIns="102390" rIns="102390" bIns="102390" anchor="t" anchorCtr="0">
            <a:noAutofit/>
          </a:bodyPr>
          <a:lstStyle>
            <a:lvl1pPr lvl="0" algn="ctr" rtl="0">
              <a:lnSpc>
                <a:spcPct val="100000"/>
              </a:lnSpc>
              <a:spcBef>
                <a:spcPts val="0"/>
              </a:spcBef>
              <a:spcAft>
                <a:spcPts val="0"/>
              </a:spcAft>
              <a:buClr>
                <a:schemeClr val="lt1"/>
              </a:buClr>
              <a:buSzPts val="1400"/>
              <a:buNone/>
              <a:defRPr sz="1500">
                <a:solidFill>
                  <a:schemeClr val="lt1"/>
                </a:solidFill>
              </a:defRPr>
            </a:lvl1pPr>
            <a:lvl2pPr lvl="1" algn="ctr" rtl="0">
              <a:lnSpc>
                <a:spcPct val="100000"/>
              </a:lnSpc>
              <a:spcBef>
                <a:spcPts val="0"/>
              </a:spcBef>
              <a:spcAft>
                <a:spcPts val="0"/>
              </a:spcAft>
              <a:buClr>
                <a:schemeClr val="lt1"/>
              </a:buClr>
              <a:buSzPts val="2100"/>
              <a:buNone/>
              <a:defRPr sz="2300">
                <a:solidFill>
                  <a:schemeClr val="lt1"/>
                </a:solidFill>
              </a:defRPr>
            </a:lvl2pPr>
            <a:lvl3pPr lvl="2" algn="ctr" rtl="0">
              <a:lnSpc>
                <a:spcPct val="100000"/>
              </a:lnSpc>
              <a:spcBef>
                <a:spcPts val="0"/>
              </a:spcBef>
              <a:spcAft>
                <a:spcPts val="0"/>
              </a:spcAft>
              <a:buClr>
                <a:schemeClr val="lt1"/>
              </a:buClr>
              <a:buSzPts val="2100"/>
              <a:buNone/>
              <a:defRPr sz="2300">
                <a:solidFill>
                  <a:schemeClr val="lt1"/>
                </a:solidFill>
              </a:defRPr>
            </a:lvl3pPr>
            <a:lvl4pPr lvl="3" algn="ctr" rtl="0">
              <a:lnSpc>
                <a:spcPct val="100000"/>
              </a:lnSpc>
              <a:spcBef>
                <a:spcPts val="0"/>
              </a:spcBef>
              <a:spcAft>
                <a:spcPts val="0"/>
              </a:spcAft>
              <a:buClr>
                <a:schemeClr val="lt1"/>
              </a:buClr>
              <a:buSzPts val="2100"/>
              <a:buNone/>
              <a:defRPr sz="2300">
                <a:solidFill>
                  <a:schemeClr val="lt1"/>
                </a:solidFill>
              </a:defRPr>
            </a:lvl4pPr>
            <a:lvl5pPr lvl="4" algn="ctr" rtl="0">
              <a:lnSpc>
                <a:spcPct val="100000"/>
              </a:lnSpc>
              <a:spcBef>
                <a:spcPts val="0"/>
              </a:spcBef>
              <a:spcAft>
                <a:spcPts val="0"/>
              </a:spcAft>
              <a:buClr>
                <a:schemeClr val="lt1"/>
              </a:buClr>
              <a:buSzPts val="2100"/>
              <a:buNone/>
              <a:defRPr sz="2300">
                <a:solidFill>
                  <a:schemeClr val="lt1"/>
                </a:solidFill>
              </a:defRPr>
            </a:lvl5pPr>
            <a:lvl6pPr lvl="5" algn="ctr" rtl="0">
              <a:lnSpc>
                <a:spcPct val="100000"/>
              </a:lnSpc>
              <a:spcBef>
                <a:spcPts val="0"/>
              </a:spcBef>
              <a:spcAft>
                <a:spcPts val="0"/>
              </a:spcAft>
              <a:buClr>
                <a:schemeClr val="lt1"/>
              </a:buClr>
              <a:buSzPts val="2100"/>
              <a:buNone/>
              <a:defRPr sz="2300">
                <a:solidFill>
                  <a:schemeClr val="lt1"/>
                </a:solidFill>
              </a:defRPr>
            </a:lvl6pPr>
            <a:lvl7pPr lvl="6" algn="ctr" rtl="0">
              <a:lnSpc>
                <a:spcPct val="100000"/>
              </a:lnSpc>
              <a:spcBef>
                <a:spcPts val="0"/>
              </a:spcBef>
              <a:spcAft>
                <a:spcPts val="0"/>
              </a:spcAft>
              <a:buClr>
                <a:schemeClr val="lt1"/>
              </a:buClr>
              <a:buSzPts val="2100"/>
              <a:buNone/>
              <a:defRPr sz="2300">
                <a:solidFill>
                  <a:schemeClr val="lt1"/>
                </a:solidFill>
              </a:defRPr>
            </a:lvl7pPr>
            <a:lvl8pPr lvl="7" algn="ctr" rtl="0">
              <a:lnSpc>
                <a:spcPct val="100000"/>
              </a:lnSpc>
              <a:spcBef>
                <a:spcPts val="0"/>
              </a:spcBef>
              <a:spcAft>
                <a:spcPts val="0"/>
              </a:spcAft>
              <a:buClr>
                <a:schemeClr val="lt1"/>
              </a:buClr>
              <a:buSzPts val="2100"/>
              <a:buNone/>
              <a:defRPr sz="2300">
                <a:solidFill>
                  <a:schemeClr val="lt1"/>
                </a:solidFill>
              </a:defRPr>
            </a:lvl8pPr>
            <a:lvl9pPr lvl="8" algn="ctr" rtl="0">
              <a:lnSpc>
                <a:spcPct val="100000"/>
              </a:lnSpc>
              <a:spcBef>
                <a:spcPts val="0"/>
              </a:spcBef>
              <a:spcAft>
                <a:spcPts val="0"/>
              </a:spcAft>
              <a:buClr>
                <a:schemeClr val="lt1"/>
              </a:buClr>
              <a:buSzPts val="2100"/>
              <a:buNone/>
              <a:defRPr sz="2300">
                <a:solidFill>
                  <a:schemeClr val="lt1"/>
                </a:solidFill>
              </a:defRPr>
            </a:lvl9pPr>
          </a:lstStyle>
          <a:p>
            <a:endParaRPr/>
          </a:p>
        </p:txBody>
      </p:sp>
      <p:sp>
        <p:nvSpPr>
          <p:cNvPr id="69" name="Google Shape;69;p18"/>
          <p:cNvSpPr txBox="1">
            <a:spLocks noGrp="1"/>
          </p:cNvSpPr>
          <p:nvPr>
            <p:ph type="title" idx="2"/>
          </p:nvPr>
        </p:nvSpPr>
        <p:spPr>
          <a:xfrm>
            <a:off x="6028554" y="3690635"/>
            <a:ext cx="2067001" cy="731200"/>
          </a:xfrm>
          <a:prstGeom prst="rect">
            <a:avLst/>
          </a:prstGeom>
        </p:spPr>
        <p:txBody>
          <a:bodyPr spcFirstLastPara="1" wrap="square" lIns="102390" tIns="102390" rIns="102390" bIns="102390" anchor="b" anchorCtr="0">
            <a:noAutofit/>
          </a:bodyPr>
          <a:lstStyle>
            <a:lvl1pPr lvl="0" algn="ctr" rtl="0">
              <a:spcBef>
                <a:spcPts val="0"/>
              </a:spcBef>
              <a:spcAft>
                <a:spcPts val="0"/>
              </a:spcAft>
              <a:buClr>
                <a:schemeClr val="lt1"/>
              </a:buClr>
              <a:buSzPts val="1800"/>
              <a:buNone/>
              <a:defRPr sz="2000">
                <a:solidFill>
                  <a:schemeClr val="lt1"/>
                </a:solidFill>
              </a:defRPr>
            </a:lvl1pPr>
            <a:lvl2pPr lvl="1" algn="ctr" rtl="0">
              <a:spcBef>
                <a:spcPts val="0"/>
              </a:spcBef>
              <a:spcAft>
                <a:spcPts val="0"/>
              </a:spcAft>
              <a:buClr>
                <a:schemeClr val="lt1"/>
              </a:buClr>
              <a:buSzPts val="4200"/>
              <a:buNone/>
              <a:defRPr sz="4700">
                <a:solidFill>
                  <a:schemeClr val="lt1"/>
                </a:solidFill>
              </a:defRPr>
            </a:lvl2pPr>
            <a:lvl3pPr lvl="2" algn="ctr" rtl="0">
              <a:spcBef>
                <a:spcPts val="0"/>
              </a:spcBef>
              <a:spcAft>
                <a:spcPts val="0"/>
              </a:spcAft>
              <a:buClr>
                <a:schemeClr val="lt1"/>
              </a:buClr>
              <a:buSzPts val="4200"/>
              <a:buNone/>
              <a:defRPr sz="4700">
                <a:solidFill>
                  <a:schemeClr val="lt1"/>
                </a:solidFill>
              </a:defRPr>
            </a:lvl3pPr>
            <a:lvl4pPr lvl="3" algn="ctr" rtl="0">
              <a:spcBef>
                <a:spcPts val="0"/>
              </a:spcBef>
              <a:spcAft>
                <a:spcPts val="0"/>
              </a:spcAft>
              <a:buClr>
                <a:schemeClr val="lt1"/>
              </a:buClr>
              <a:buSzPts val="4200"/>
              <a:buNone/>
              <a:defRPr sz="4700">
                <a:solidFill>
                  <a:schemeClr val="lt1"/>
                </a:solidFill>
              </a:defRPr>
            </a:lvl4pPr>
            <a:lvl5pPr lvl="4" algn="ctr" rtl="0">
              <a:spcBef>
                <a:spcPts val="0"/>
              </a:spcBef>
              <a:spcAft>
                <a:spcPts val="0"/>
              </a:spcAft>
              <a:buClr>
                <a:schemeClr val="lt1"/>
              </a:buClr>
              <a:buSzPts val="4200"/>
              <a:buNone/>
              <a:defRPr sz="4700">
                <a:solidFill>
                  <a:schemeClr val="lt1"/>
                </a:solidFill>
              </a:defRPr>
            </a:lvl5pPr>
            <a:lvl6pPr lvl="5" algn="ctr" rtl="0">
              <a:spcBef>
                <a:spcPts val="0"/>
              </a:spcBef>
              <a:spcAft>
                <a:spcPts val="0"/>
              </a:spcAft>
              <a:buClr>
                <a:schemeClr val="lt1"/>
              </a:buClr>
              <a:buSzPts val="4200"/>
              <a:buNone/>
              <a:defRPr sz="4700">
                <a:solidFill>
                  <a:schemeClr val="lt1"/>
                </a:solidFill>
              </a:defRPr>
            </a:lvl6pPr>
            <a:lvl7pPr lvl="6" algn="ctr" rtl="0">
              <a:spcBef>
                <a:spcPts val="0"/>
              </a:spcBef>
              <a:spcAft>
                <a:spcPts val="0"/>
              </a:spcAft>
              <a:buClr>
                <a:schemeClr val="lt1"/>
              </a:buClr>
              <a:buSzPts val="4200"/>
              <a:buNone/>
              <a:defRPr sz="4700">
                <a:solidFill>
                  <a:schemeClr val="lt1"/>
                </a:solidFill>
              </a:defRPr>
            </a:lvl7pPr>
            <a:lvl8pPr lvl="7" algn="ctr" rtl="0">
              <a:spcBef>
                <a:spcPts val="0"/>
              </a:spcBef>
              <a:spcAft>
                <a:spcPts val="0"/>
              </a:spcAft>
              <a:buClr>
                <a:schemeClr val="lt1"/>
              </a:buClr>
              <a:buSzPts val="4200"/>
              <a:buNone/>
              <a:defRPr sz="4700">
                <a:solidFill>
                  <a:schemeClr val="lt1"/>
                </a:solidFill>
              </a:defRPr>
            </a:lvl8pPr>
            <a:lvl9pPr lvl="8" algn="ctr" rtl="0">
              <a:spcBef>
                <a:spcPts val="0"/>
              </a:spcBef>
              <a:spcAft>
                <a:spcPts val="0"/>
              </a:spcAft>
              <a:buClr>
                <a:schemeClr val="lt1"/>
              </a:buClr>
              <a:buSzPts val="4200"/>
              <a:buNone/>
              <a:defRPr sz="4700">
                <a:solidFill>
                  <a:schemeClr val="lt1"/>
                </a:solidFill>
              </a:defRPr>
            </a:lvl9pPr>
          </a:lstStyle>
          <a:p>
            <a:endParaRPr/>
          </a:p>
        </p:txBody>
      </p:sp>
      <p:sp>
        <p:nvSpPr>
          <p:cNvPr id="70" name="Google Shape;70;p18"/>
          <p:cNvSpPr txBox="1">
            <a:spLocks noGrp="1"/>
          </p:cNvSpPr>
          <p:nvPr>
            <p:ph type="subTitle" idx="3"/>
          </p:nvPr>
        </p:nvSpPr>
        <p:spPr>
          <a:xfrm>
            <a:off x="6028554" y="4603834"/>
            <a:ext cx="2067001" cy="1646800"/>
          </a:xfrm>
          <a:prstGeom prst="rect">
            <a:avLst/>
          </a:prstGeom>
        </p:spPr>
        <p:txBody>
          <a:bodyPr spcFirstLastPara="1" wrap="square" lIns="102390" tIns="102390" rIns="102390" bIns="102390" anchor="t" anchorCtr="0">
            <a:noAutofit/>
          </a:bodyPr>
          <a:lstStyle>
            <a:lvl1pPr lvl="0" algn="ctr" rtl="0">
              <a:lnSpc>
                <a:spcPct val="100000"/>
              </a:lnSpc>
              <a:spcBef>
                <a:spcPts val="0"/>
              </a:spcBef>
              <a:spcAft>
                <a:spcPts val="0"/>
              </a:spcAft>
              <a:buClr>
                <a:schemeClr val="lt1"/>
              </a:buClr>
              <a:buSzPts val="1400"/>
              <a:buNone/>
              <a:defRPr sz="1500">
                <a:solidFill>
                  <a:schemeClr val="lt1"/>
                </a:solidFill>
              </a:defRPr>
            </a:lvl1pPr>
            <a:lvl2pPr lvl="1" algn="ctr" rtl="0">
              <a:lnSpc>
                <a:spcPct val="100000"/>
              </a:lnSpc>
              <a:spcBef>
                <a:spcPts val="0"/>
              </a:spcBef>
              <a:spcAft>
                <a:spcPts val="0"/>
              </a:spcAft>
              <a:buClr>
                <a:schemeClr val="lt1"/>
              </a:buClr>
              <a:buSzPts val="2100"/>
              <a:buNone/>
              <a:defRPr sz="2300">
                <a:solidFill>
                  <a:schemeClr val="lt1"/>
                </a:solidFill>
              </a:defRPr>
            </a:lvl2pPr>
            <a:lvl3pPr lvl="2" algn="ctr" rtl="0">
              <a:lnSpc>
                <a:spcPct val="100000"/>
              </a:lnSpc>
              <a:spcBef>
                <a:spcPts val="0"/>
              </a:spcBef>
              <a:spcAft>
                <a:spcPts val="0"/>
              </a:spcAft>
              <a:buClr>
                <a:schemeClr val="lt1"/>
              </a:buClr>
              <a:buSzPts val="2100"/>
              <a:buNone/>
              <a:defRPr sz="2300">
                <a:solidFill>
                  <a:schemeClr val="lt1"/>
                </a:solidFill>
              </a:defRPr>
            </a:lvl3pPr>
            <a:lvl4pPr lvl="3" algn="ctr" rtl="0">
              <a:lnSpc>
                <a:spcPct val="100000"/>
              </a:lnSpc>
              <a:spcBef>
                <a:spcPts val="0"/>
              </a:spcBef>
              <a:spcAft>
                <a:spcPts val="0"/>
              </a:spcAft>
              <a:buClr>
                <a:schemeClr val="lt1"/>
              </a:buClr>
              <a:buSzPts val="2100"/>
              <a:buNone/>
              <a:defRPr sz="2300">
                <a:solidFill>
                  <a:schemeClr val="lt1"/>
                </a:solidFill>
              </a:defRPr>
            </a:lvl4pPr>
            <a:lvl5pPr lvl="4" algn="ctr" rtl="0">
              <a:lnSpc>
                <a:spcPct val="100000"/>
              </a:lnSpc>
              <a:spcBef>
                <a:spcPts val="0"/>
              </a:spcBef>
              <a:spcAft>
                <a:spcPts val="0"/>
              </a:spcAft>
              <a:buClr>
                <a:schemeClr val="lt1"/>
              </a:buClr>
              <a:buSzPts val="2100"/>
              <a:buNone/>
              <a:defRPr sz="2300">
                <a:solidFill>
                  <a:schemeClr val="lt1"/>
                </a:solidFill>
              </a:defRPr>
            </a:lvl5pPr>
            <a:lvl6pPr lvl="5" algn="ctr" rtl="0">
              <a:lnSpc>
                <a:spcPct val="100000"/>
              </a:lnSpc>
              <a:spcBef>
                <a:spcPts val="0"/>
              </a:spcBef>
              <a:spcAft>
                <a:spcPts val="0"/>
              </a:spcAft>
              <a:buClr>
                <a:schemeClr val="lt1"/>
              </a:buClr>
              <a:buSzPts val="2100"/>
              <a:buNone/>
              <a:defRPr sz="2300">
                <a:solidFill>
                  <a:schemeClr val="lt1"/>
                </a:solidFill>
              </a:defRPr>
            </a:lvl6pPr>
            <a:lvl7pPr lvl="6" algn="ctr" rtl="0">
              <a:lnSpc>
                <a:spcPct val="100000"/>
              </a:lnSpc>
              <a:spcBef>
                <a:spcPts val="0"/>
              </a:spcBef>
              <a:spcAft>
                <a:spcPts val="0"/>
              </a:spcAft>
              <a:buClr>
                <a:schemeClr val="lt1"/>
              </a:buClr>
              <a:buSzPts val="2100"/>
              <a:buNone/>
              <a:defRPr sz="2300">
                <a:solidFill>
                  <a:schemeClr val="lt1"/>
                </a:solidFill>
              </a:defRPr>
            </a:lvl7pPr>
            <a:lvl8pPr lvl="7" algn="ctr" rtl="0">
              <a:lnSpc>
                <a:spcPct val="100000"/>
              </a:lnSpc>
              <a:spcBef>
                <a:spcPts val="0"/>
              </a:spcBef>
              <a:spcAft>
                <a:spcPts val="0"/>
              </a:spcAft>
              <a:buClr>
                <a:schemeClr val="lt1"/>
              </a:buClr>
              <a:buSzPts val="2100"/>
              <a:buNone/>
              <a:defRPr sz="2300">
                <a:solidFill>
                  <a:schemeClr val="lt1"/>
                </a:solidFill>
              </a:defRPr>
            </a:lvl8pPr>
            <a:lvl9pPr lvl="8" algn="ctr" rtl="0">
              <a:lnSpc>
                <a:spcPct val="100000"/>
              </a:lnSpc>
              <a:spcBef>
                <a:spcPts val="0"/>
              </a:spcBef>
              <a:spcAft>
                <a:spcPts val="0"/>
              </a:spcAft>
              <a:buClr>
                <a:schemeClr val="lt1"/>
              </a:buClr>
              <a:buSzPts val="2100"/>
              <a:buNone/>
              <a:defRPr sz="2300">
                <a:solidFill>
                  <a:schemeClr val="lt1"/>
                </a:solidFill>
              </a:defRPr>
            </a:lvl9pPr>
          </a:lstStyle>
          <a:p>
            <a:endParaRPr/>
          </a:p>
        </p:txBody>
      </p:sp>
      <p:sp>
        <p:nvSpPr>
          <p:cNvPr id="71" name="Google Shape;71;p18"/>
          <p:cNvSpPr txBox="1">
            <a:spLocks noGrp="1"/>
          </p:cNvSpPr>
          <p:nvPr>
            <p:ph type="title" idx="4"/>
          </p:nvPr>
        </p:nvSpPr>
        <p:spPr>
          <a:xfrm>
            <a:off x="938500" y="593367"/>
            <a:ext cx="4629300" cy="1255200"/>
          </a:xfrm>
          <a:prstGeom prst="rect">
            <a:avLst/>
          </a:prstGeom>
        </p:spPr>
        <p:txBody>
          <a:bodyPr spcFirstLastPara="1" wrap="square" lIns="102390" tIns="102390" rIns="102390" bIns="102390" anchor="t" anchorCtr="0">
            <a:noAutofit/>
          </a:bodyPr>
          <a:lstStyle>
            <a:lvl1pPr lvl="0" rtl="0">
              <a:spcBef>
                <a:spcPts val="0"/>
              </a:spcBef>
              <a:spcAft>
                <a:spcPts val="0"/>
              </a:spcAft>
              <a:buClr>
                <a:schemeClr val="accent1"/>
              </a:buClr>
              <a:buSzPts val="2400"/>
              <a:buNone/>
              <a:defRPr sz="27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8" y="3690635"/>
            <a:ext cx="2067001" cy="731200"/>
          </a:xfrm>
          <a:prstGeom prst="rect">
            <a:avLst/>
          </a:prstGeom>
        </p:spPr>
        <p:txBody>
          <a:bodyPr spcFirstLastPara="1" wrap="square" lIns="102390" tIns="102390" rIns="102390" bIns="102390" anchor="b" anchorCtr="0">
            <a:noAutofit/>
          </a:bodyPr>
          <a:lstStyle>
            <a:lvl1pPr lvl="0" algn="ctr" rtl="0">
              <a:spcBef>
                <a:spcPts val="0"/>
              </a:spcBef>
              <a:spcAft>
                <a:spcPts val="0"/>
              </a:spcAft>
              <a:buClr>
                <a:schemeClr val="lt1"/>
              </a:buClr>
              <a:buSzPts val="1800"/>
              <a:buNone/>
              <a:defRPr sz="2000">
                <a:solidFill>
                  <a:schemeClr val="lt1"/>
                </a:solidFill>
              </a:defRPr>
            </a:lvl1pPr>
            <a:lvl2pPr lvl="1" algn="ctr" rtl="0">
              <a:spcBef>
                <a:spcPts val="0"/>
              </a:spcBef>
              <a:spcAft>
                <a:spcPts val="0"/>
              </a:spcAft>
              <a:buClr>
                <a:schemeClr val="lt1"/>
              </a:buClr>
              <a:buSzPts val="4200"/>
              <a:buNone/>
              <a:defRPr sz="4700">
                <a:solidFill>
                  <a:schemeClr val="lt1"/>
                </a:solidFill>
              </a:defRPr>
            </a:lvl2pPr>
            <a:lvl3pPr lvl="2" algn="ctr" rtl="0">
              <a:spcBef>
                <a:spcPts val="0"/>
              </a:spcBef>
              <a:spcAft>
                <a:spcPts val="0"/>
              </a:spcAft>
              <a:buClr>
                <a:schemeClr val="lt1"/>
              </a:buClr>
              <a:buSzPts val="4200"/>
              <a:buNone/>
              <a:defRPr sz="4700">
                <a:solidFill>
                  <a:schemeClr val="lt1"/>
                </a:solidFill>
              </a:defRPr>
            </a:lvl3pPr>
            <a:lvl4pPr lvl="3" algn="ctr" rtl="0">
              <a:spcBef>
                <a:spcPts val="0"/>
              </a:spcBef>
              <a:spcAft>
                <a:spcPts val="0"/>
              </a:spcAft>
              <a:buClr>
                <a:schemeClr val="lt1"/>
              </a:buClr>
              <a:buSzPts val="4200"/>
              <a:buNone/>
              <a:defRPr sz="4700">
                <a:solidFill>
                  <a:schemeClr val="lt1"/>
                </a:solidFill>
              </a:defRPr>
            </a:lvl4pPr>
            <a:lvl5pPr lvl="4" algn="ctr" rtl="0">
              <a:spcBef>
                <a:spcPts val="0"/>
              </a:spcBef>
              <a:spcAft>
                <a:spcPts val="0"/>
              </a:spcAft>
              <a:buClr>
                <a:schemeClr val="lt1"/>
              </a:buClr>
              <a:buSzPts val="4200"/>
              <a:buNone/>
              <a:defRPr sz="4700">
                <a:solidFill>
                  <a:schemeClr val="lt1"/>
                </a:solidFill>
              </a:defRPr>
            </a:lvl5pPr>
            <a:lvl6pPr lvl="5" algn="ctr" rtl="0">
              <a:spcBef>
                <a:spcPts val="0"/>
              </a:spcBef>
              <a:spcAft>
                <a:spcPts val="0"/>
              </a:spcAft>
              <a:buClr>
                <a:schemeClr val="lt1"/>
              </a:buClr>
              <a:buSzPts val="4200"/>
              <a:buNone/>
              <a:defRPr sz="4700">
                <a:solidFill>
                  <a:schemeClr val="lt1"/>
                </a:solidFill>
              </a:defRPr>
            </a:lvl6pPr>
            <a:lvl7pPr lvl="6" algn="ctr" rtl="0">
              <a:spcBef>
                <a:spcPts val="0"/>
              </a:spcBef>
              <a:spcAft>
                <a:spcPts val="0"/>
              </a:spcAft>
              <a:buClr>
                <a:schemeClr val="lt1"/>
              </a:buClr>
              <a:buSzPts val="4200"/>
              <a:buNone/>
              <a:defRPr sz="4700">
                <a:solidFill>
                  <a:schemeClr val="lt1"/>
                </a:solidFill>
              </a:defRPr>
            </a:lvl7pPr>
            <a:lvl8pPr lvl="7" algn="ctr" rtl="0">
              <a:spcBef>
                <a:spcPts val="0"/>
              </a:spcBef>
              <a:spcAft>
                <a:spcPts val="0"/>
              </a:spcAft>
              <a:buClr>
                <a:schemeClr val="lt1"/>
              </a:buClr>
              <a:buSzPts val="4200"/>
              <a:buNone/>
              <a:defRPr sz="4700">
                <a:solidFill>
                  <a:schemeClr val="lt1"/>
                </a:solidFill>
              </a:defRPr>
            </a:lvl8pPr>
            <a:lvl9pPr lvl="8" algn="ctr" rtl="0">
              <a:spcBef>
                <a:spcPts val="0"/>
              </a:spcBef>
              <a:spcAft>
                <a:spcPts val="0"/>
              </a:spcAft>
              <a:buClr>
                <a:schemeClr val="lt1"/>
              </a:buClr>
              <a:buSzPts val="4200"/>
              <a:buNone/>
              <a:defRPr sz="4700">
                <a:solidFill>
                  <a:schemeClr val="lt1"/>
                </a:solidFill>
              </a:defRPr>
            </a:lvl9pPr>
          </a:lstStyle>
          <a:p>
            <a:endParaRPr/>
          </a:p>
        </p:txBody>
      </p:sp>
      <p:sp>
        <p:nvSpPr>
          <p:cNvPr id="73" name="Google Shape;73;p18"/>
          <p:cNvSpPr txBox="1">
            <a:spLocks noGrp="1"/>
          </p:cNvSpPr>
          <p:nvPr>
            <p:ph type="subTitle" idx="6"/>
          </p:nvPr>
        </p:nvSpPr>
        <p:spPr>
          <a:xfrm>
            <a:off x="1048448" y="4603834"/>
            <a:ext cx="2067001" cy="1646800"/>
          </a:xfrm>
          <a:prstGeom prst="rect">
            <a:avLst/>
          </a:prstGeom>
        </p:spPr>
        <p:txBody>
          <a:bodyPr spcFirstLastPara="1" wrap="square" lIns="102390" tIns="102390" rIns="102390" bIns="102390" anchor="t" anchorCtr="0">
            <a:noAutofit/>
          </a:bodyPr>
          <a:lstStyle>
            <a:lvl1pPr lvl="0" algn="ctr" rtl="0">
              <a:lnSpc>
                <a:spcPct val="100000"/>
              </a:lnSpc>
              <a:spcBef>
                <a:spcPts val="0"/>
              </a:spcBef>
              <a:spcAft>
                <a:spcPts val="0"/>
              </a:spcAft>
              <a:buClr>
                <a:schemeClr val="lt1"/>
              </a:buClr>
              <a:buSzPts val="1400"/>
              <a:buNone/>
              <a:defRPr sz="1500">
                <a:solidFill>
                  <a:schemeClr val="lt1"/>
                </a:solidFill>
              </a:defRPr>
            </a:lvl1pPr>
            <a:lvl2pPr lvl="1" algn="ctr" rtl="0">
              <a:lnSpc>
                <a:spcPct val="100000"/>
              </a:lnSpc>
              <a:spcBef>
                <a:spcPts val="0"/>
              </a:spcBef>
              <a:spcAft>
                <a:spcPts val="0"/>
              </a:spcAft>
              <a:buClr>
                <a:schemeClr val="lt1"/>
              </a:buClr>
              <a:buSzPts val="2100"/>
              <a:buNone/>
              <a:defRPr sz="2300">
                <a:solidFill>
                  <a:schemeClr val="lt1"/>
                </a:solidFill>
              </a:defRPr>
            </a:lvl2pPr>
            <a:lvl3pPr lvl="2" algn="ctr" rtl="0">
              <a:lnSpc>
                <a:spcPct val="100000"/>
              </a:lnSpc>
              <a:spcBef>
                <a:spcPts val="0"/>
              </a:spcBef>
              <a:spcAft>
                <a:spcPts val="0"/>
              </a:spcAft>
              <a:buClr>
                <a:schemeClr val="lt1"/>
              </a:buClr>
              <a:buSzPts val="2100"/>
              <a:buNone/>
              <a:defRPr sz="2300">
                <a:solidFill>
                  <a:schemeClr val="lt1"/>
                </a:solidFill>
              </a:defRPr>
            </a:lvl3pPr>
            <a:lvl4pPr lvl="3" algn="ctr" rtl="0">
              <a:lnSpc>
                <a:spcPct val="100000"/>
              </a:lnSpc>
              <a:spcBef>
                <a:spcPts val="0"/>
              </a:spcBef>
              <a:spcAft>
                <a:spcPts val="0"/>
              </a:spcAft>
              <a:buClr>
                <a:schemeClr val="lt1"/>
              </a:buClr>
              <a:buSzPts val="2100"/>
              <a:buNone/>
              <a:defRPr sz="2300">
                <a:solidFill>
                  <a:schemeClr val="lt1"/>
                </a:solidFill>
              </a:defRPr>
            </a:lvl4pPr>
            <a:lvl5pPr lvl="4" algn="ctr" rtl="0">
              <a:lnSpc>
                <a:spcPct val="100000"/>
              </a:lnSpc>
              <a:spcBef>
                <a:spcPts val="0"/>
              </a:spcBef>
              <a:spcAft>
                <a:spcPts val="0"/>
              </a:spcAft>
              <a:buClr>
                <a:schemeClr val="lt1"/>
              </a:buClr>
              <a:buSzPts val="2100"/>
              <a:buNone/>
              <a:defRPr sz="2300">
                <a:solidFill>
                  <a:schemeClr val="lt1"/>
                </a:solidFill>
              </a:defRPr>
            </a:lvl5pPr>
            <a:lvl6pPr lvl="5" algn="ctr" rtl="0">
              <a:lnSpc>
                <a:spcPct val="100000"/>
              </a:lnSpc>
              <a:spcBef>
                <a:spcPts val="0"/>
              </a:spcBef>
              <a:spcAft>
                <a:spcPts val="0"/>
              </a:spcAft>
              <a:buClr>
                <a:schemeClr val="lt1"/>
              </a:buClr>
              <a:buSzPts val="2100"/>
              <a:buNone/>
              <a:defRPr sz="2300">
                <a:solidFill>
                  <a:schemeClr val="lt1"/>
                </a:solidFill>
              </a:defRPr>
            </a:lvl6pPr>
            <a:lvl7pPr lvl="6" algn="ctr" rtl="0">
              <a:lnSpc>
                <a:spcPct val="100000"/>
              </a:lnSpc>
              <a:spcBef>
                <a:spcPts val="0"/>
              </a:spcBef>
              <a:spcAft>
                <a:spcPts val="0"/>
              </a:spcAft>
              <a:buClr>
                <a:schemeClr val="lt1"/>
              </a:buClr>
              <a:buSzPts val="2100"/>
              <a:buNone/>
              <a:defRPr sz="2300">
                <a:solidFill>
                  <a:schemeClr val="lt1"/>
                </a:solidFill>
              </a:defRPr>
            </a:lvl7pPr>
            <a:lvl8pPr lvl="7" algn="ctr" rtl="0">
              <a:lnSpc>
                <a:spcPct val="100000"/>
              </a:lnSpc>
              <a:spcBef>
                <a:spcPts val="0"/>
              </a:spcBef>
              <a:spcAft>
                <a:spcPts val="0"/>
              </a:spcAft>
              <a:buClr>
                <a:schemeClr val="lt1"/>
              </a:buClr>
              <a:buSzPts val="2100"/>
              <a:buNone/>
              <a:defRPr sz="2300">
                <a:solidFill>
                  <a:schemeClr val="lt1"/>
                </a:solidFill>
              </a:defRPr>
            </a:lvl8pPr>
            <a:lvl9pPr lvl="8" algn="ctr" rtl="0">
              <a:lnSpc>
                <a:spcPct val="100000"/>
              </a:lnSpc>
              <a:spcBef>
                <a:spcPts val="0"/>
              </a:spcBef>
              <a:spcAft>
                <a:spcPts val="0"/>
              </a:spcAft>
              <a:buClr>
                <a:schemeClr val="lt1"/>
              </a:buClr>
              <a:buSzPts val="2100"/>
              <a:buNone/>
              <a:defRPr sz="23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2" y="593366"/>
            <a:ext cx="8520601" cy="763600"/>
          </a:xfrm>
          <a:prstGeom prst="rect">
            <a:avLst/>
          </a:prstGeom>
          <a:noFill/>
          <a:ln>
            <a:noFill/>
          </a:ln>
        </p:spPr>
        <p:txBody>
          <a:bodyPr spcFirstLastPara="1" wrap="square" lIns="102390" tIns="102390" rIns="102390" bIns="102390"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2" y="1536634"/>
            <a:ext cx="8520601" cy="4555200"/>
          </a:xfrm>
          <a:prstGeom prst="rect">
            <a:avLst/>
          </a:prstGeom>
          <a:noFill/>
          <a:ln>
            <a:noFill/>
          </a:ln>
        </p:spPr>
        <p:txBody>
          <a:bodyPr spcFirstLastPara="1" wrap="square" lIns="102390" tIns="102390" rIns="102390" bIns="102390"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8" r:id="rId6"/>
    <p:sldLayoutId id="2147483659" r:id="rId7"/>
    <p:sldLayoutId id="2147483661" r:id="rId8"/>
    <p:sldLayoutId id="2147483664" r:id="rId9"/>
    <p:sldLayoutId id="2147483665" r:id="rId10"/>
    <p:sldLayoutId id="2147483669" r:id="rId11"/>
    <p:sldLayoutId id="2147483678" r:id="rId12"/>
    <p:sldLayoutId id="214748368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5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3.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13.xml"/><Relationship Id="rId6" Type="http://schemas.openxmlformats.org/officeDocument/2006/relationships/image" Target="../media/image27.png"/><Relationship Id="rId5" Type="http://schemas.openxmlformats.org/officeDocument/2006/relationships/image" Target="../media/image25.png"/><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13.xml"/><Relationship Id="rId6" Type="http://schemas.openxmlformats.org/officeDocument/2006/relationships/image" Target="../media/image28.png"/><Relationship Id="rId5" Type="http://schemas.openxmlformats.org/officeDocument/2006/relationships/image" Target="../media/image25.png"/><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localhost:8787/api/employees/add"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localhost:8787/api/leaves/addleave"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localhost:8787/api/leaves/get/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2175903" y="2600134"/>
            <a:ext cx="4792201" cy="859600"/>
          </a:xfrm>
          <a:prstGeom prst="rect">
            <a:avLst/>
          </a:prstGeom>
          <a:effectLst>
            <a:outerShdw blurRad="142875" dist="19050" dir="8760000" algn="bl" rotWithShape="0">
              <a:srgbClr val="76A5AF">
                <a:alpha val="50000"/>
              </a:srgbClr>
            </a:outerShdw>
          </a:effectLst>
        </p:spPr>
        <p:txBody>
          <a:bodyPr spcFirstLastPara="1" wrap="square" lIns="102390" tIns="102390" rIns="102390" bIns="102390" anchor="b" anchorCtr="0">
            <a:noAutofit/>
          </a:bodyPr>
          <a:lstStyle/>
          <a:p>
            <a:r>
              <a:rPr lang="en-US" dirty="0" smtClean="0"/>
              <a:t>HDFC-API Developer Batch</a:t>
            </a:r>
            <a:endParaRPr dirty="0"/>
          </a:p>
        </p:txBody>
      </p:sp>
      <p:sp>
        <p:nvSpPr>
          <p:cNvPr id="163" name="Google Shape;163;p38"/>
          <p:cNvSpPr txBox="1">
            <a:spLocks noGrp="1"/>
          </p:cNvSpPr>
          <p:nvPr>
            <p:ph type="subTitle" idx="1"/>
          </p:nvPr>
        </p:nvSpPr>
        <p:spPr>
          <a:xfrm>
            <a:off x="2044202" y="4939534"/>
            <a:ext cx="5055600" cy="619600"/>
          </a:xfrm>
          <a:prstGeom prst="rect">
            <a:avLst/>
          </a:prstGeom>
        </p:spPr>
        <p:txBody>
          <a:bodyPr spcFirstLastPara="1" wrap="square" lIns="102390" tIns="102390" rIns="102390" bIns="102390" anchor="t" anchorCtr="0">
            <a:noAutofit/>
          </a:bodyPr>
          <a:lstStyle/>
          <a:p>
            <a:pPr marL="0" indent="0"/>
            <a:r>
              <a:rPr lang="en-US" dirty="0" smtClean="0"/>
              <a:t>(Mid-Term Project)</a:t>
            </a:r>
            <a:endParaRPr dirty="0"/>
          </a:p>
        </p:txBody>
      </p:sp>
      <p:sp>
        <p:nvSpPr>
          <p:cNvPr id="164" name="Google Shape;164;p38"/>
          <p:cNvSpPr txBox="1">
            <a:spLocks noGrp="1"/>
          </p:cNvSpPr>
          <p:nvPr>
            <p:ph type="ctrTitle"/>
          </p:nvPr>
        </p:nvSpPr>
        <p:spPr>
          <a:xfrm>
            <a:off x="1547664" y="4005064"/>
            <a:ext cx="6120680" cy="936104"/>
          </a:xfrm>
          <a:prstGeom prst="rect">
            <a:avLst/>
          </a:prstGeom>
          <a:effectLst>
            <a:outerShdw blurRad="100013" dist="19050" dir="8460000" algn="bl" rotWithShape="0">
              <a:srgbClr val="76A5AF">
                <a:alpha val="50000"/>
              </a:srgbClr>
            </a:outerShdw>
          </a:effectLst>
        </p:spPr>
        <p:txBody>
          <a:bodyPr spcFirstLastPara="1" wrap="square" lIns="102390" tIns="102390" rIns="102390" bIns="102390" anchor="b" anchorCtr="0">
            <a:noAutofit/>
          </a:bodyPr>
          <a:lstStyle/>
          <a:p>
            <a:r>
              <a:rPr lang="en-US" sz="2500" dirty="0" smtClean="0">
                <a:latin typeface="Montserrat ExtraLight"/>
                <a:ea typeface="Montserrat ExtraLight"/>
                <a:cs typeface="Montserrat ExtraLight"/>
                <a:sym typeface="Montserrat ExtraLight"/>
              </a:rPr>
              <a:t>Office Leave Management System</a:t>
            </a:r>
            <a:br>
              <a:rPr lang="en-US" sz="2500" dirty="0" smtClean="0">
                <a:latin typeface="Montserrat ExtraLight"/>
                <a:ea typeface="Montserrat ExtraLight"/>
                <a:cs typeface="Montserrat ExtraLight"/>
                <a:sym typeface="Montserrat ExtraLight"/>
              </a:rPr>
            </a:br>
            <a:r>
              <a:rPr lang="en-US" sz="2500" dirty="0" smtClean="0">
                <a:latin typeface="Montserrat ExtraLight"/>
                <a:ea typeface="Montserrat ExtraLight"/>
                <a:cs typeface="Montserrat ExtraLight"/>
                <a:sym typeface="Montserrat ExtraLight"/>
              </a:rPr>
              <a:t>(By-</a:t>
            </a:r>
            <a:r>
              <a:rPr lang="en-US" sz="2500" dirty="0" err="1" smtClean="0">
                <a:latin typeface="Montserrat ExtraLight"/>
                <a:ea typeface="Montserrat ExtraLight"/>
                <a:cs typeface="Montserrat ExtraLight"/>
                <a:sym typeface="Montserrat ExtraLight"/>
              </a:rPr>
              <a:t>Poonam</a:t>
            </a:r>
            <a:r>
              <a:rPr lang="en-US" sz="2500" dirty="0" smtClean="0">
                <a:latin typeface="Montserrat ExtraLight"/>
                <a:ea typeface="Montserrat ExtraLight"/>
                <a:cs typeface="Montserrat ExtraLight"/>
                <a:sym typeface="Montserrat ExtraLight"/>
              </a:rPr>
              <a:t> </a:t>
            </a:r>
            <a:r>
              <a:rPr lang="en-US" sz="2500" dirty="0" err="1" smtClean="0">
                <a:latin typeface="Montserrat ExtraLight"/>
                <a:ea typeface="Montserrat ExtraLight"/>
                <a:cs typeface="Montserrat ExtraLight"/>
                <a:sym typeface="Montserrat ExtraLight"/>
              </a:rPr>
              <a:t>Patil</a:t>
            </a:r>
            <a:r>
              <a:rPr lang="en-US" sz="2500" dirty="0" smtClean="0">
                <a:latin typeface="Montserrat ExtraLight"/>
                <a:ea typeface="Montserrat ExtraLight"/>
                <a:cs typeface="Montserrat ExtraLight"/>
                <a:sym typeface="Montserrat ExtraLight"/>
              </a:rPr>
              <a:t>)</a:t>
            </a:r>
            <a:endParaRPr sz="2500" dirty="0">
              <a:latin typeface="Montserrat ExtraLight"/>
              <a:ea typeface="Montserrat ExtraLight"/>
              <a:cs typeface="Montserrat ExtraLight"/>
              <a:sym typeface="Montserrat ExtraLight"/>
            </a:endParaRPr>
          </a:p>
        </p:txBody>
      </p:sp>
      <p:cxnSp>
        <p:nvCxnSpPr>
          <p:cNvPr id="165" name="Google Shape;165;p38"/>
          <p:cNvCxnSpPr/>
          <p:nvPr/>
        </p:nvCxnSpPr>
        <p:spPr>
          <a:xfrm>
            <a:off x="3190502" y="3420230"/>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4237002"/>
            <a:ext cx="4481738" cy="798400"/>
          </a:xfrm>
          <a:prstGeom prst="rect">
            <a:avLst/>
          </a:prstGeom>
        </p:spPr>
        <p:txBody>
          <a:bodyPr spcFirstLastPara="1" wrap="square" lIns="102390" tIns="102390" rIns="102390" bIns="102390" anchor="b" anchorCtr="0">
            <a:noAutofit/>
          </a:bodyPr>
          <a:lstStyle/>
          <a:p>
            <a:r>
              <a:rPr lang="en-IN" dirty="0" smtClean="0"/>
              <a:t>Admin</a:t>
            </a:r>
            <a:endParaRPr dirty="0"/>
          </a:p>
        </p:txBody>
      </p:sp>
      <p:sp>
        <p:nvSpPr>
          <p:cNvPr id="207" name="Google Shape;207;p43"/>
          <p:cNvSpPr txBox="1">
            <a:spLocks noGrp="1"/>
          </p:cNvSpPr>
          <p:nvPr>
            <p:ph type="title" idx="2"/>
          </p:nvPr>
        </p:nvSpPr>
        <p:spPr>
          <a:xfrm>
            <a:off x="1048270" y="4383333"/>
            <a:ext cx="2412900" cy="1242000"/>
          </a:xfrm>
          <a:prstGeom prst="rect">
            <a:avLst/>
          </a:prstGeom>
        </p:spPr>
        <p:txBody>
          <a:bodyPr spcFirstLastPara="1" wrap="square" lIns="102390" tIns="102390" rIns="102390" bIns="102390" anchor="ctr" anchorCtr="0">
            <a:noAutofit/>
          </a:bodyPr>
          <a:lstStyle/>
          <a:p>
            <a:r>
              <a:rPr lang="en" dirty="0" smtClean="0"/>
              <a:t>03</a:t>
            </a:r>
            <a:endParaRPr dirty="0"/>
          </a:p>
        </p:txBody>
      </p:sp>
      <p:cxnSp>
        <p:nvCxnSpPr>
          <p:cNvPr id="209" name="Google Shape;209;p43"/>
          <p:cNvCxnSpPr/>
          <p:nvPr/>
        </p:nvCxnSpPr>
        <p:spPr>
          <a:xfrm>
            <a:off x="3610750" y="4337729"/>
            <a:ext cx="0" cy="13332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989975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p>
            <a:r>
              <a:rPr lang="en-US" dirty="0" smtClean="0">
                <a:solidFill>
                  <a:schemeClr val="accent1"/>
                </a:solidFill>
              </a:rPr>
              <a:t>Admin Module:</a:t>
            </a:r>
            <a:endParaRPr dirty="0">
              <a:solidFill>
                <a:schemeClr val="accent1"/>
              </a:solidFill>
            </a:endParaRPr>
          </a:p>
        </p:txBody>
      </p:sp>
      <p:sp>
        <p:nvSpPr>
          <p:cNvPr id="215" name="Google Shape;215;p44"/>
          <p:cNvSpPr txBox="1">
            <a:spLocks noGrp="1"/>
          </p:cNvSpPr>
          <p:nvPr>
            <p:ph type="body" idx="1"/>
          </p:nvPr>
        </p:nvSpPr>
        <p:spPr>
          <a:xfrm>
            <a:off x="938500" y="1556792"/>
            <a:ext cx="6153779" cy="4336775"/>
          </a:xfrm>
          <a:prstGeom prst="rect">
            <a:avLst/>
          </a:prstGeom>
        </p:spPr>
        <p:txBody>
          <a:bodyPr spcFirstLastPara="1" wrap="square" lIns="102390" tIns="102390" rIns="102390" bIns="102390" anchor="t" anchorCtr="0">
            <a:noAutofit/>
          </a:bodyPr>
          <a:lstStyle/>
          <a:p>
            <a:endParaRPr lang="en-IN" sz="2000" dirty="0">
              <a:latin typeface="Times New Roman" pitchFamily="18" charset="0"/>
              <a:cs typeface="Times New Roman" pitchFamily="18" charset="0"/>
            </a:endParaRPr>
          </a:p>
          <a:p>
            <a:r>
              <a:rPr lang="en-US" sz="1800" dirty="0">
                <a:latin typeface="Times New Roman" pitchFamily="18" charset="0"/>
                <a:cs typeface="Times New Roman" pitchFamily="18" charset="0"/>
              </a:rPr>
              <a:t>After successful application of the leave application is will come under scrutiny done by an admin. According to his need, he will review it and take necessary action in the next module</a:t>
            </a:r>
            <a:r>
              <a:rPr lang="en-US" sz="1800" dirty="0" smtClean="0">
                <a:latin typeface="Times New Roman" pitchFamily="18" charset="0"/>
                <a:cs typeface="Times New Roman" pitchFamily="18" charset="0"/>
              </a:rPr>
              <a:t>.</a:t>
            </a:r>
          </a:p>
          <a:p>
            <a:endParaRPr lang="en-US" sz="1800" dirty="0">
              <a:latin typeface="Times New Roman" pitchFamily="18" charset="0"/>
              <a:cs typeface="Times New Roman" pitchFamily="18" charset="0"/>
            </a:endParaRPr>
          </a:p>
          <a:p>
            <a:r>
              <a:rPr lang="en-US" sz="1800" dirty="0" smtClean="0">
                <a:latin typeface="Times New Roman" pitchFamily="18" charset="0"/>
                <a:cs typeface="Times New Roman" pitchFamily="18" charset="0"/>
              </a:rPr>
              <a:t>As per leave request admin will update the request and send it to the employee.</a:t>
            </a:r>
          </a:p>
          <a:p>
            <a:pPr marL="156454" indent="0">
              <a:buNone/>
            </a:pPr>
            <a:endParaRPr lang="en-US" sz="1800" dirty="0" smtClean="0">
              <a:latin typeface="Times New Roman" pitchFamily="18" charset="0"/>
              <a:cs typeface="Times New Roman" pitchFamily="18" charset="0"/>
            </a:endParaRPr>
          </a:p>
          <a:p>
            <a:r>
              <a:rPr lang="en-US" sz="1800" dirty="0" smtClean="0">
                <a:latin typeface="Times New Roman" pitchFamily="18" charset="0"/>
                <a:cs typeface="Times New Roman" pitchFamily="18" charset="0"/>
              </a:rPr>
              <a:t>And also shows the leave history to employee.</a:t>
            </a:r>
            <a:endParaRPr lang="en-IN" sz="1800" dirty="0">
              <a:latin typeface="Times New Roman" pitchFamily="18" charset="0"/>
              <a:cs typeface="Times New Roman" pitchFamily="18" charset="0"/>
            </a:endParaRPr>
          </a:p>
          <a:p>
            <a:pPr marL="156454" indent="0">
              <a:buNone/>
            </a:pPr>
            <a:endParaRPr lang="en-IN" sz="2000" dirty="0"/>
          </a:p>
          <a:p>
            <a:endParaRPr lang="en-IN" sz="1800" dirty="0">
              <a:latin typeface="Times New Roman" pitchFamily="18" charset="0"/>
              <a:cs typeface="Times New Roman" pitchFamily="18" charset="0"/>
            </a:endParaRPr>
          </a:p>
          <a:p>
            <a:endParaRPr lang="en-IN" sz="2000" dirty="0"/>
          </a:p>
          <a:p>
            <a:endParaRPr lang="en-IN" sz="2000" dirty="0">
              <a:latin typeface="Times New Roman" pitchFamily="18" charset="0"/>
              <a:cs typeface="Times New Roman" pitchFamily="18" charset="0"/>
            </a:endParaRPr>
          </a:p>
          <a:p>
            <a:pPr marL="0" indent="0">
              <a:buNone/>
            </a:pPr>
            <a:endParaRPr sz="2000" dirty="0"/>
          </a:p>
        </p:txBody>
      </p:sp>
      <p:cxnSp>
        <p:nvCxnSpPr>
          <p:cNvPr id="216" name="Google Shape;216;p44"/>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815037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938500" y="593367"/>
            <a:ext cx="4629300" cy="1255200"/>
          </a:xfrm>
          <a:prstGeom prst="rect">
            <a:avLst/>
          </a:prstGeom>
        </p:spPr>
        <p:txBody>
          <a:bodyPr spcFirstLastPara="1" wrap="square" lIns="102390" tIns="102390" rIns="102390" bIns="102390" anchor="t" anchorCtr="0">
            <a:noAutofit/>
          </a:bodyPr>
          <a:lstStyle/>
          <a:p>
            <a:r>
              <a:rPr lang="en-US" dirty="0" smtClean="0"/>
              <a:t>UML Diagrams</a:t>
            </a:r>
            <a:endParaRPr dirty="0"/>
          </a:p>
        </p:txBody>
      </p:sp>
      <p:cxnSp>
        <p:nvCxnSpPr>
          <p:cNvPr id="234" name="Google Shape;234;p46"/>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35" name="Google Shape;235;p46"/>
          <p:cNvSpPr txBox="1">
            <a:spLocks noGrp="1"/>
          </p:cNvSpPr>
          <p:nvPr>
            <p:ph type="title"/>
          </p:nvPr>
        </p:nvSpPr>
        <p:spPr>
          <a:xfrm>
            <a:off x="3538498" y="3690635"/>
            <a:ext cx="2067001" cy="731200"/>
          </a:xfrm>
          <a:prstGeom prst="rect">
            <a:avLst/>
          </a:prstGeom>
        </p:spPr>
        <p:txBody>
          <a:bodyPr spcFirstLastPara="1" wrap="square" lIns="102390" tIns="102390" rIns="102390" bIns="102390" anchor="b" anchorCtr="0">
            <a:noAutofit/>
          </a:bodyPr>
          <a:lstStyle/>
          <a:p>
            <a:r>
              <a:rPr lang="en-US" dirty="0" smtClean="0"/>
              <a:t>Use Case Diagram</a:t>
            </a:r>
            <a:endParaRPr dirty="0"/>
          </a:p>
        </p:txBody>
      </p:sp>
      <p:sp>
        <p:nvSpPr>
          <p:cNvPr id="236" name="Google Shape;236;p46"/>
          <p:cNvSpPr txBox="1">
            <a:spLocks noGrp="1"/>
          </p:cNvSpPr>
          <p:nvPr>
            <p:ph type="subTitle" idx="1"/>
          </p:nvPr>
        </p:nvSpPr>
        <p:spPr>
          <a:xfrm>
            <a:off x="3538498" y="4603834"/>
            <a:ext cx="2067001" cy="1646800"/>
          </a:xfrm>
          <a:prstGeom prst="rect">
            <a:avLst/>
          </a:prstGeom>
        </p:spPr>
        <p:txBody>
          <a:bodyPr spcFirstLastPara="1" wrap="square" lIns="102390" tIns="102390" rIns="102390" bIns="102390" anchor="t" anchorCtr="0">
            <a:noAutofit/>
          </a:bodyPr>
          <a:lstStyle/>
          <a:p>
            <a:pPr marL="0" indent="0"/>
            <a:r>
              <a:rPr lang="en-US" sz="1600" dirty="0"/>
              <a:t>Functions and scope of system</a:t>
            </a:r>
          </a:p>
          <a:p>
            <a:pPr marL="0" indent="0"/>
            <a:endParaRPr dirty="0"/>
          </a:p>
        </p:txBody>
      </p:sp>
      <p:sp>
        <p:nvSpPr>
          <p:cNvPr id="237" name="Google Shape;237;p46"/>
          <p:cNvSpPr txBox="1">
            <a:spLocks noGrp="1"/>
          </p:cNvSpPr>
          <p:nvPr>
            <p:ph type="title" idx="2"/>
          </p:nvPr>
        </p:nvSpPr>
        <p:spPr>
          <a:xfrm>
            <a:off x="6028554" y="3690635"/>
            <a:ext cx="2067001" cy="731200"/>
          </a:xfrm>
          <a:prstGeom prst="rect">
            <a:avLst/>
          </a:prstGeom>
        </p:spPr>
        <p:txBody>
          <a:bodyPr spcFirstLastPara="1" wrap="square" lIns="102390" tIns="102390" rIns="102390" bIns="102390" anchor="b" anchorCtr="0">
            <a:noAutofit/>
          </a:bodyPr>
          <a:lstStyle/>
          <a:p>
            <a:r>
              <a:rPr lang="en-US" dirty="0" smtClean="0"/>
              <a:t>Sequence Diagram</a:t>
            </a:r>
            <a:endParaRPr dirty="0"/>
          </a:p>
        </p:txBody>
      </p:sp>
      <p:sp>
        <p:nvSpPr>
          <p:cNvPr id="238" name="Google Shape;238;p46"/>
          <p:cNvSpPr txBox="1">
            <a:spLocks noGrp="1"/>
          </p:cNvSpPr>
          <p:nvPr>
            <p:ph type="subTitle" idx="3"/>
          </p:nvPr>
        </p:nvSpPr>
        <p:spPr>
          <a:xfrm>
            <a:off x="6028554" y="4603834"/>
            <a:ext cx="2067001" cy="1646800"/>
          </a:xfrm>
          <a:prstGeom prst="rect">
            <a:avLst/>
          </a:prstGeom>
        </p:spPr>
        <p:txBody>
          <a:bodyPr spcFirstLastPara="1" wrap="square" lIns="102390" tIns="102390" rIns="102390" bIns="102390" anchor="t" anchorCtr="0">
            <a:noAutofit/>
          </a:bodyPr>
          <a:lstStyle/>
          <a:p>
            <a:pPr algn="l"/>
            <a:r>
              <a:rPr lang="en-US" sz="1600" dirty="0">
                <a:latin typeface="Mongolian Baiti" pitchFamily="66" charset="0"/>
                <a:cs typeface="Mongolian Baiti" pitchFamily="66" charset="0"/>
              </a:rPr>
              <a:t>Shows the </a:t>
            </a:r>
            <a:r>
              <a:rPr lang="en-US" sz="1600" dirty="0" smtClean="0">
                <a:latin typeface="Mongolian Baiti" pitchFamily="66" charset="0"/>
                <a:cs typeface="Mongolian Baiti" pitchFamily="66" charset="0"/>
              </a:rPr>
              <a:t>sequence of </a:t>
            </a:r>
            <a:r>
              <a:rPr lang="en-US" sz="1600" dirty="0">
                <a:latin typeface="Mongolian Baiti" pitchFamily="66" charset="0"/>
                <a:cs typeface="Mongolian Baiti" pitchFamily="66" charset="0"/>
              </a:rPr>
              <a:t>messages passed between objects</a:t>
            </a:r>
            <a:endParaRPr lang="en-IN" sz="1600" dirty="0">
              <a:latin typeface="Mongolian Baiti" pitchFamily="66" charset="0"/>
              <a:cs typeface="Mongolian Baiti" pitchFamily="66" charset="0"/>
            </a:endParaRPr>
          </a:p>
          <a:p>
            <a:endParaRPr lang="en-IN" sz="1600" dirty="0">
              <a:solidFill>
                <a:schemeClr val="bg1"/>
              </a:solidFill>
              <a:latin typeface="Mongolian Baiti" pitchFamily="66" charset="0"/>
              <a:cs typeface="Mongolian Baiti" pitchFamily="66" charset="0"/>
            </a:endParaRPr>
          </a:p>
          <a:p>
            <a:pPr marL="0" indent="0"/>
            <a:endParaRPr dirty="0"/>
          </a:p>
        </p:txBody>
      </p:sp>
      <p:sp>
        <p:nvSpPr>
          <p:cNvPr id="239" name="Google Shape;239;p46"/>
          <p:cNvSpPr txBox="1">
            <a:spLocks noGrp="1"/>
          </p:cNvSpPr>
          <p:nvPr>
            <p:ph type="title" idx="5"/>
          </p:nvPr>
        </p:nvSpPr>
        <p:spPr>
          <a:xfrm>
            <a:off x="1048448" y="3933055"/>
            <a:ext cx="2067001" cy="488779"/>
          </a:xfrm>
          <a:prstGeom prst="rect">
            <a:avLst/>
          </a:prstGeom>
        </p:spPr>
        <p:txBody>
          <a:bodyPr spcFirstLastPara="1" wrap="square" lIns="102390" tIns="102390" rIns="102390" bIns="102390" anchor="b" anchorCtr="0">
            <a:noAutofit/>
          </a:bodyPr>
          <a:lstStyle/>
          <a:p>
            <a:r>
              <a:rPr lang="en-US" dirty="0"/>
              <a:t>Class Diagram</a:t>
            </a:r>
            <a:br>
              <a:rPr lang="en-US" dirty="0"/>
            </a:br>
            <a:endParaRPr dirty="0"/>
          </a:p>
        </p:txBody>
      </p:sp>
      <p:sp>
        <p:nvSpPr>
          <p:cNvPr id="240" name="Google Shape;240;p46"/>
          <p:cNvSpPr txBox="1">
            <a:spLocks noGrp="1"/>
          </p:cNvSpPr>
          <p:nvPr>
            <p:ph type="subTitle" idx="6"/>
          </p:nvPr>
        </p:nvSpPr>
        <p:spPr>
          <a:xfrm>
            <a:off x="1048448" y="4603834"/>
            <a:ext cx="2067001" cy="1646800"/>
          </a:xfrm>
          <a:prstGeom prst="rect">
            <a:avLst/>
          </a:prstGeom>
        </p:spPr>
        <p:txBody>
          <a:bodyPr spcFirstLastPara="1" wrap="square" lIns="102390" tIns="102390" rIns="102390" bIns="102390" anchor="t" anchorCtr="0">
            <a:noAutofit/>
          </a:bodyPr>
          <a:lstStyle/>
          <a:p>
            <a:pPr marL="0" indent="0"/>
            <a:r>
              <a:rPr lang="en-US" sz="1600" dirty="0"/>
              <a:t>Shows the </a:t>
            </a:r>
            <a:r>
              <a:rPr lang="en-US" sz="1600" dirty="0" err="1"/>
              <a:t>bluprints</a:t>
            </a:r>
            <a:r>
              <a:rPr lang="en-US" sz="1600" dirty="0"/>
              <a:t> of the system</a:t>
            </a:r>
          </a:p>
          <a:p>
            <a:pPr marL="0" indent="0"/>
            <a:endParaRPr dirty="0"/>
          </a:p>
        </p:txBody>
      </p:sp>
      <p:cxnSp>
        <p:nvCxnSpPr>
          <p:cNvPr id="241" name="Google Shape;241;p46"/>
          <p:cNvCxnSpPr/>
          <p:nvPr/>
        </p:nvCxnSpPr>
        <p:spPr>
          <a:xfrm>
            <a:off x="4436098" y="4518530"/>
            <a:ext cx="2718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42" name="Google Shape;242;p46"/>
          <p:cNvCxnSpPr/>
          <p:nvPr/>
        </p:nvCxnSpPr>
        <p:spPr>
          <a:xfrm>
            <a:off x="6926150" y="4518530"/>
            <a:ext cx="2718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43" name="Google Shape;243;p46"/>
          <p:cNvCxnSpPr/>
          <p:nvPr/>
        </p:nvCxnSpPr>
        <p:spPr>
          <a:xfrm>
            <a:off x="1946052" y="4518530"/>
            <a:ext cx="2718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grpSp>
        <p:nvGrpSpPr>
          <p:cNvPr id="248" name="Google Shape;248;p46"/>
          <p:cNvGrpSpPr/>
          <p:nvPr/>
        </p:nvGrpSpPr>
        <p:grpSpPr>
          <a:xfrm>
            <a:off x="4408947" y="2690007"/>
            <a:ext cx="326107" cy="565211"/>
            <a:chOff x="3990517" y="3354173"/>
            <a:chExt cx="279559" cy="363402"/>
          </a:xfrm>
        </p:grpSpPr>
        <p:sp>
          <p:nvSpPr>
            <p:cNvPr id="249" name="Google Shape;249;p46"/>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250" name="Google Shape;250;p4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accent6"/>
            </a:solidFill>
            <a:ln>
              <a:noFill/>
            </a:ln>
          </p:spPr>
          <p:txBody>
            <a:bodyPr spcFirstLastPara="1" wrap="square" lIns="91425" tIns="91425" rIns="91425" bIns="91425" anchor="ctr" anchorCtr="0">
              <a:noAutofit/>
            </a:bodyPr>
            <a:lstStyle/>
            <a:p>
              <a:endParaRPr/>
            </a:p>
          </p:txBody>
        </p:sp>
        <p:sp>
          <p:nvSpPr>
            <p:cNvPr id="251" name="Google Shape;251;p4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accent6"/>
            </a:solidFill>
            <a:ln>
              <a:noFill/>
            </a:ln>
          </p:spPr>
          <p:txBody>
            <a:bodyPr spcFirstLastPara="1" wrap="square" lIns="91425" tIns="91425" rIns="91425" bIns="91425" anchor="ctr" anchorCtr="0">
              <a:noAutofit/>
            </a:bodyPr>
            <a:lstStyle/>
            <a:p>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Diagram</a:t>
            </a: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112" y="1484784"/>
            <a:ext cx="7704336" cy="4748758"/>
          </a:xfrm>
          <a:prstGeom prst="rect">
            <a:avLst/>
          </a:prstGeom>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13532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 Diagram</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600" y="1484784"/>
            <a:ext cx="7020272" cy="5025358"/>
          </a:xfrm>
          <a:prstGeom prst="rect">
            <a:avLst/>
          </a:prstGeom>
        </p:spPr>
      </p:pic>
    </p:spTree>
    <p:extLst>
      <p:ext uri="{BB962C8B-B14F-4D97-AF65-F5344CB8AC3E}">
        <p14:creationId xmlns:p14="http://schemas.microsoft.com/office/powerpoint/2010/main" val="2038615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Sequence Diagram</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262" y="1314450"/>
            <a:ext cx="7229475" cy="4229100"/>
          </a:xfrm>
          <a:prstGeom prst="rect">
            <a:avLst/>
          </a:prstGeom>
        </p:spPr>
      </p:pic>
    </p:spTree>
    <p:extLst>
      <p:ext uri="{BB962C8B-B14F-4D97-AF65-F5344CB8AC3E}">
        <p14:creationId xmlns:p14="http://schemas.microsoft.com/office/powerpoint/2010/main" val="7521464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49"/>
          <p:cNvSpPr txBox="1">
            <a:spLocks noGrp="1"/>
          </p:cNvSpPr>
          <p:nvPr>
            <p:ph type="ctrTitle"/>
          </p:nvPr>
        </p:nvSpPr>
        <p:spPr>
          <a:xfrm>
            <a:off x="1273503" y="260649"/>
            <a:ext cx="6597001" cy="936103"/>
          </a:xfrm>
          <a:prstGeom prst="rect">
            <a:avLst/>
          </a:prstGeom>
        </p:spPr>
        <p:txBody>
          <a:bodyPr spcFirstLastPara="1" wrap="square" lIns="102390" tIns="102390" rIns="102390" bIns="102390" anchor="t" anchorCtr="0">
            <a:noAutofit/>
          </a:bodyPr>
          <a:lstStyle/>
          <a:p>
            <a:r>
              <a:rPr lang="en-US" dirty="0" err="1" smtClean="0"/>
              <a:t>FlowChart</a:t>
            </a:r>
            <a:endParaRPr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27784" y="1340768"/>
            <a:ext cx="4248472" cy="5040560"/>
          </a:xfrm>
          <a:prstGeom prst="rect">
            <a:avLst/>
          </a:prstGeom>
        </p:spPr>
        <p:style>
          <a:lnRef idx="2">
            <a:schemeClr val="dk1"/>
          </a:lnRef>
          <a:fillRef idx="1">
            <a:schemeClr val="lt1"/>
          </a:fillRef>
          <a:effectRef idx="0">
            <a:schemeClr val="dk1"/>
          </a:effectRef>
          <a:fontRef idx="minor">
            <a:schemeClr val="dk1"/>
          </a:fontRef>
        </p:style>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0"/>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p>
            <a:r>
              <a:rPr lang="en-US" dirty="0" smtClean="0"/>
              <a:t>Output: </a:t>
            </a:r>
            <a:r>
              <a:rPr lang="en-US" dirty="0" err="1" smtClean="0"/>
              <a:t>addEmployee</a:t>
            </a:r>
            <a:r>
              <a:rPr lang="en-US" dirty="0" smtClean="0"/>
              <a:t>()</a:t>
            </a:r>
            <a:endParaRPr dirty="0"/>
          </a:p>
        </p:txBody>
      </p:sp>
      <p:cxnSp>
        <p:nvCxnSpPr>
          <p:cNvPr id="281" name="Google Shape;281;p50"/>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0" name="Content Placeholder 4"/>
          <p:cNvPicPr>
            <a:picLocks/>
          </p:cNvPicPr>
          <p:nvPr/>
        </p:nvPicPr>
        <p:blipFill>
          <a:blip r:embed="rId3"/>
          <a:stretch>
            <a:fillRect/>
          </a:stretch>
        </p:blipFill>
        <p:spPr>
          <a:xfrm>
            <a:off x="1187624" y="1628800"/>
            <a:ext cx="7632848" cy="460851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0"/>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p>
            <a:r>
              <a:rPr lang="en-US" dirty="0" smtClean="0"/>
              <a:t>Output: </a:t>
            </a:r>
            <a:r>
              <a:rPr lang="en-US" dirty="0" err="1" smtClean="0"/>
              <a:t>GetByEmployeeId</a:t>
            </a:r>
            <a:r>
              <a:rPr lang="en-US" dirty="0" smtClean="0"/>
              <a:t>()</a:t>
            </a:r>
            <a:endParaRPr dirty="0"/>
          </a:p>
        </p:txBody>
      </p:sp>
      <p:cxnSp>
        <p:nvCxnSpPr>
          <p:cNvPr id="281" name="Google Shape;281;p50"/>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Content Placeholder 3"/>
          <p:cNvPicPr>
            <a:picLocks/>
          </p:cNvPicPr>
          <p:nvPr/>
        </p:nvPicPr>
        <p:blipFill>
          <a:blip r:embed="rId3"/>
          <a:stretch>
            <a:fillRect/>
          </a:stretch>
        </p:blipFill>
        <p:spPr>
          <a:xfrm>
            <a:off x="546957" y="1600200"/>
            <a:ext cx="8050085" cy="4525963"/>
          </a:xfrm>
          <a:prstGeom prst="rect">
            <a:avLst/>
          </a:prstGeom>
        </p:spPr>
      </p:pic>
    </p:spTree>
    <p:extLst>
      <p:ext uri="{BB962C8B-B14F-4D97-AF65-F5344CB8AC3E}">
        <p14:creationId xmlns:p14="http://schemas.microsoft.com/office/powerpoint/2010/main" val="3277624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0"/>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p>
            <a:r>
              <a:rPr lang="en-US" dirty="0" smtClean="0"/>
              <a:t>Output:</a:t>
            </a:r>
            <a:br>
              <a:rPr lang="en-US" dirty="0" smtClean="0"/>
            </a:br>
            <a:r>
              <a:rPr lang="en-US" dirty="0" err="1" smtClean="0"/>
              <a:t>applyleave</a:t>
            </a:r>
            <a:r>
              <a:rPr lang="en-US" dirty="0" smtClean="0"/>
              <a:t>()</a:t>
            </a:r>
            <a:endParaRPr dirty="0"/>
          </a:p>
        </p:txBody>
      </p:sp>
      <p:cxnSp>
        <p:nvCxnSpPr>
          <p:cNvPr id="281" name="Google Shape;281;p50"/>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1700808"/>
            <a:ext cx="7956376" cy="4473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1388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593367"/>
            <a:ext cx="5735700" cy="1255200"/>
          </a:xfrm>
          <a:prstGeom prst="rect">
            <a:avLst/>
          </a:prstGeom>
        </p:spPr>
        <p:txBody>
          <a:bodyPr spcFirstLastPara="1" wrap="square" lIns="102390" tIns="102390" rIns="102390" bIns="102390" anchor="t" anchorCtr="0">
            <a:noAutofit/>
          </a:bodyPr>
          <a:lstStyle/>
          <a:p>
            <a:r>
              <a:rPr lang="en" dirty="0" smtClean="0"/>
              <a:t>CONTENTS:</a:t>
            </a:r>
            <a:endParaRPr dirty="0"/>
          </a:p>
        </p:txBody>
      </p:sp>
      <p:sp>
        <p:nvSpPr>
          <p:cNvPr id="171" name="Google Shape;171;p39"/>
          <p:cNvSpPr txBox="1">
            <a:spLocks noGrp="1"/>
          </p:cNvSpPr>
          <p:nvPr>
            <p:ph type="body" idx="1"/>
          </p:nvPr>
        </p:nvSpPr>
        <p:spPr>
          <a:xfrm>
            <a:off x="938499" y="1661366"/>
            <a:ext cx="7172100" cy="4053200"/>
          </a:xfrm>
          <a:prstGeom prst="rect">
            <a:avLst/>
          </a:prstGeom>
        </p:spPr>
        <p:txBody>
          <a:bodyPr spcFirstLastPara="1" wrap="square" lIns="102390" tIns="102390" rIns="102390" bIns="102390" anchor="t" anchorCtr="0">
            <a:noAutofit/>
          </a:bodyPr>
          <a:lstStyle/>
          <a:p>
            <a:pPr>
              <a:lnSpc>
                <a:spcPct val="150000"/>
              </a:lnSpc>
            </a:pPr>
            <a:r>
              <a:rPr lang="en-IN" sz="2000" dirty="0" smtClean="0"/>
              <a:t>Introduction</a:t>
            </a:r>
          </a:p>
          <a:p>
            <a:pPr>
              <a:lnSpc>
                <a:spcPct val="150000"/>
              </a:lnSpc>
            </a:pPr>
            <a:r>
              <a:rPr lang="en-US" sz="2000" dirty="0" smtClean="0"/>
              <a:t>System Requirements</a:t>
            </a:r>
            <a:endParaRPr lang="en-IN" sz="2000" dirty="0" smtClean="0"/>
          </a:p>
          <a:p>
            <a:pPr>
              <a:lnSpc>
                <a:spcPct val="150000"/>
              </a:lnSpc>
            </a:pPr>
            <a:r>
              <a:rPr lang="en-IN" sz="2000" dirty="0" smtClean="0"/>
              <a:t>Modules</a:t>
            </a:r>
          </a:p>
          <a:p>
            <a:pPr>
              <a:lnSpc>
                <a:spcPct val="150000"/>
              </a:lnSpc>
            </a:pPr>
            <a:r>
              <a:rPr lang="en-US" sz="2000" dirty="0" smtClean="0"/>
              <a:t>UML Diagrams</a:t>
            </a:r>
          </a:p>
          <a:p>
            <a:pPr>
              <a:lnSpc>
                <a:spcPct val="150000"/>
              </a:lnSpc>
            </a:pPr>
            <a:r>
              <a:rPr lang="en-US" sz="2000" dirty="0" smtClean="0"/>
              <a:t>Flowchart</a:t>
            </a:r>
            <a:endParaRPr lang="en-IN" sz="2000" dirty="0" smtClean="0"/>
          </a:p>
          <a:p>
            <a:pPr>
              <a:lnSpc>
                <a:spcPct val="150000"/>
              </a:lnSpc>
            </a:pPr>
            <a:r>
              <a:rPr lang="en-IN" sz="2000" dirty="0"/>
              <a:t>Output </a:t>
            </a:r>
            <a:endParaRPr lang="en-IN" sz="2000" dirty="0" smtClean="0"/>
          </a:p>
          <a:p>
            <a:pPr>
              <a:lnSpc>
                <a:spcPct val="150000"/>
              </a:lnSpc>
            </a:pPr>
            <a:r>
              <a:rPr lang="en-IN" sz="2000" dirty="0" smtClean="0"/>
              <a:t>Database Presentation</a:t>
            </a:r>
            <a:endParaRPr lang="en-IN" sz="2000" dirty="0"/>
          </a:p>
          <a:p>
            <a:pPr marL="174234" indent="0">
              <a:lnSpc>
                <a:spcPct val="150000"/>
              </a:lnSpc>
              <a:buNone/>
            </a:pPr>
            <a:endParaRPr lang="en-IN" sz="2000" dirty="0" smtClean="0"/>
          </a:p>
          <a:p>
            <a:pPr marL="0" indent="0">
              <a:spcAft>
                <a:spcPts val="1792"/>
              </a:spcAft>
              <a:buNone/>
            </a:pPr>
            <a:endParaRPr dirty="0"/>
          </a:p>
        </p:txBody>
      </p:sp>
      <p:cxnSp>
        <p:nvCxnSpPr>
          <p:cNvPr id="172" name="Google Shape;172;p39"/>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0"/>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p>
            <a:r>
              <a:rPr lang="en-US" dirty="0" smtClean="0"/>
              <a:t>Output:</a:t>
            </a:r>
            <a:br>
              <a:rPr lang="en-US" dirty="0" smtClean="0"/>
            </a:br>
            <a:r>
              <a:rPr lang="en-US" dirty="0" err="1" smtClean="0"/>
              <a:t>applyleave</a:t>
            </a:r>
            <a:r>
              <a:rPr lang="en-US" dirty="0" smtClean="0"/>
              <a:t>() Response</a:t>
            </a:r>
            <a:endParaRPr dirty="0"/>
          </a:p>
        </p:txBody>
      </p:sp>
      <p:cxnSp>
        <p:nvCxnSpPr>
          <p:cNvPr id="281" name="Google Shape;281;p50"/>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552" y="1772816"/>
            <a:ext cx="7812360" cy="43923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60807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0"/>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p>
            <a:r>
              <a:rPr lang="en-US" dirty="0" smtClean="0"/>
              <a:t>Output:</a:t>
            </a:r>
            <a:br>
              <a:rPr lang="en-US" dirty="0" smtClean="0"/>
            </a:br>
            <a:r>
              <a:rPr lang="en-US" dirty="0" err="1" smtClean="0"/>
              <a:t>getLeaveById</a:t>
            </a:r>
            <a:r>
              <a:rPr lang="en-US" dirty="0" smtClean="0"/>
              <a:t>()</a:t>
            </a:r>
            <a:endParaRPr dirty="0"/>
          </a:p>
        </p:txBody>
      </p:sp>
      <p:cxnSp>
        <p:nvCxnSpPr>
          <p:cNvPr id="281" name="Google Shape;281;p50"/>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552" y="1700808"/>
            <a:ext cx="7956376" cy="4473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35665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0"/>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p>
            <a:r>
              <a:rPr lang="en-US" dirty="0" smtClean="0"/>
              <a:t>Output:</a:t>
            </a:r>
            <a:br>
              <a:rPr lang="en-US" dirty="0" smtClean="0"/>
            </a:br>
            <a:r>
              <a:rPr lang="en-US" dirty="0" err="1" smtClean="0"/>
              <a:t>deleteLeaveById</a:t>
            </a:r>
            <a:r>
              <a:rPr lang="en-US" dirty="0" smtClean="0"/>
              <a:t>()</a:t>
            </a:r>
            <a:endParaRPr dirty="0"/>
          </a:p>
        </p:txBody>
      </p:sp>
      <p:cxnSp>
        <p:nvCxnSpPr>
          <p:cNvPr id="281" name="Google Shape;281;p50"/>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7266" y="1916832"/>
            <a:ext cx="7081639" cy="39814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04946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0"/>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p>
            <a:r>
              <a:rPr lang="en-US" dirty="0" smtClean="0"/>
              <a:t>Output:</a:t>
            </a:r>
            <a:br>
              <a:rPr lang="en-US" dirty="0" smtClean="0"/>
            </a:br>
            <a:r>
              <a:rPr lang="en-US" dirty="0" err="1" smtClean="0"/>
              <a:t>addBalance</a:t>
            </a:r>
            <a:r>
              <a:rPr lang="en-US" dirty="0" smtClean="0"/>
              <a:t>()</a:t>
            </a:r>
            <a:endParaRPr dirty="0"/>
          </a:p>
        </p:txBody>
      </p:sp>
      <p:cxnSp>
        <p:nvCxnSpPr>
          <p:cNvPr id="281" name="Google Shape;281;p50"/>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672" y="1628799"/>
            <a:ext cx="6408712" cy="5008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051054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0"/>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p>
            <a:r>
              <a:rPr lang="en-US" dirty="0" smtClean="0"/>
              <a:t>Output:</a:t>
            </a:r>
            <a:br>
              <a:rPr lang="en-US" dirty="0" smtClean="0"/>
            </a:br>
            <a:r>
              <a:rPr lang="en-US" dirty="0" err="1" smtClean="0"/>
              <a:t>Leaveapprove</a:t>
            </a:r>
            <a:r>
              <a:rPr lang="en-US" dirty="0" smtClean="0"/>
              <a:t>:</a:t>
            </a:r>
            <a:endParaRPr dirty="0"/>
          </a:p>
        </p:txBody>
      </p:sp>
      <p:cxnSp>
        <p:nvCxnSpPr>
          <p:cNvPr id="281" name="Google Shape;281;p50"/>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1729" y="1788628"/>
            <a:ext cx="7452320" cy="4191930"/>
          </a:xfrm>
          <a:prstGeom prst="rect">
            <a:avLst/>
          </a:prstGeom>
        </p:spPr>
      </p:pic>
    </p:spTree>
    <p:extLst>
      <p:ext uri="{BB962C8B-B14F-4D97-AF65-F5344CB8AC3E}">
        <p14:creationId xmlns:p14="http://schemas.microsoft.com/office/powerpoint/2010/main" val="31511588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0"/>
          <p:cNvSpPr txBox="1">
            <a:spLocks noGrp="1"/>
          </p:cNvSpPr>
          <p:nvPr>
            <p:ph type="title"/>
          </p:nvPr>
        </p:nvSpPr>
        <p:spPr>
          <a:xfrm>
            <a:off x="938501" y="593367"/>
            <a:ext cx="4702201" cy="1255200"/>
          </a:xfrm>
          <a:prstGeom prst="rect">
            <a:avLst/>
          </a:prstGeom>
        </p:spPr>
        <p:txBody>
          <a:bodyPr spcFirstLastPara="1" wrap="square" lIns="102390" tIns="102390" rIns="102390" bIns="102390" anchor="t" anchorCtr="0">
            <a:noAutofit/>
          </a:bodyPr>
          <a:lstStyle/>
          <a:p>
            <a:r>
              <a:rPr lang="en-US" dirty="0" smtClean="0"/>
              <a:t>Output:</a:t>
            </a:r>
            <a:br>
              <a:rPr lang="en-US" dirty="0" smtClean="0"/>
            </a:br>
            <a:r>
              <a:rPr lang="en-US" dirty="0" err="1" smtClean="0"/>
              <a:t>Leavebalance</a:t>
            </a:r>
            <a:r>
              <a:rPr lang="en-US" dirty="0" smtClean="0"/>
              <a:t>:</a:t>
            </a:r>
            <a:endParaRPr dirty="0"/>
          </a:p>
        </p:txBody>
      </p:sp>
      <p:cxnSp>
        <p:nvCxnSpPr>
          <p:cNvPr id="281" name="Google Shape;281;p50"/>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68" y="1772816"/>
            <a:ext cx="7740352" cy="4353948"/>
          </a:xfrm>
          <a:prstGeom prst="rect">
            <a:avLst/>
          </a:prstGeom>
        </p:spPr>
      </p:pic>
    </p:spTree>
    <p:extLst>
      <p:ext uri="{BB962C8B-B14F-4D97-AF65-F5344CB8AC3E}">
        <p14:creationId xmlns:p14="http://schemas.microsoft.com/office/powerpoint/2010/main" val="6372285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78"/>
        <p:cNvGrpSpPr/>
        <p:nvPr/>
      </p:nvGrpSpPr>
      <p:grpSpPr>
        <a:xfrm>
          <a:off x="0" y="0"/>
          <a:ext cx="0" cy="0"/>
          <a:chOff x="0" y="0"/>
          <a:chExt cx="0" cy="0"/>
        </a:xfrm>
      </p:grpSpPr>
      <p:sp>
        <p:nvSpPr>
          <p:cNvPr id="2179" name="Google Shape;2179;p69"/>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p>
            <a:r>
              <a:rPr lang="en" dirty="0" smtClean="0"/>
              <a:t>Database Presentation:</a:t>
            </a:r>
            <a:endParaRPr dirty="0"/>
          </a:p>
        </p:txBody>
      </p:sp>
      <p:cxnSp>
        <p:nvCxnSpPr>
          <p:cNvPr id="2181" name="Google Shape;2181;p69"/>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182" name="Google Shape;2182;p69"/>
          <p:cNvPicPr preferRelativeResize="0"/>
          <p:nvPr/>
        </p:nvPicPr>
        <p:blipFill>
          <a:blip r:embed="rId3">
            <a:alphaModFix/>
          </a:blip>
          <a:stretch>
            <a:fillRect/>
          </a:stretch>
        </p:blipFill>
        <p:spPr>
          <a:xfrm>
            <a:off x="626978" y="2179783"/>
            <a:ext cx="2539444" cy="996534"/>
          </a:xfrm>
          <a:prstGeom prst="rect">
            <a:avLst/>
          </a:prstGeom>
          <a:noFill/>
          <a:ln>
            <a:noFill/>
          </a:ln>
        </p:spPr>
      </p:pic>
      <p:pic>
        <p:nvPicPr>
          <p:cNvPr id="2184" name="Google Shape;2184;p69"/>
          <p:cNvPicPr preferRelativeResize="0"/>
          <p:nvPr/>
        </p:nvPicPr>
        <p:blipFill>
          <a:blip r:embed="rId4">
            <a:alphaModFix/>
          </a:blip>
          <a:stretch>
            <a:fillRect/>
          </a:stretch>
        </p:blipFill>
        <p:spPr>
          <a:xfrm>
            <a:off x="1345955" y="3494522"/>
            <a:ext cx="2939570" cy="909866"/>
          </a:xfrm>
          <a:prstGeom prst="rect">
            <a:avLst/>
          </a:prstGeom>
          <a:noFill/>
          <a:ln>
            <a:noFill/>
          </a:ln>
        </p:spPr>
      </p:pic>
      <p:pic>
        <p:nvPicPr>
          <p:cNvPr id="2185" name="Google Shape;2185;p69"/>
          <p:cNvPicPr preferRelativeResize="0"/>
          <p:nvPr/>
        </p:nvPicPr>
        <p:blipFill>
          <a:blip r:embed="rId5">
            <a:alphaModFix/>
          </a:blip>
          <a:stretch>
            <a:fillRect/>
          </a:stretch>
        </p:blipFill>
        <p:spPr>
          <a:xfrm>
            <a:off x="915641" y="4722635"/>
            <a:ext cx="3800201" cy="1170931"/>
          </a:xfrm>
          <a:prstGeom prst="rect">
            <a:avLst/>
          </a:prstGeom>
          <a:noFill/>
          <a:ln>
            <a:noFill/>
          </a:ln>
        </p:spPr>
      </p:pic>
      <p:pic>
        <p:nvPicPr>
          <p:cNvPr id="1026"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90636" y="1412776"/>
            <a:ext cx="6562725" cy="4791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78"/>
        <p:cNvGrpSpPr/>
        <p:nvPr/>
      </p:nvGrpSpPr>
      <p:grpSpPr>
        <a:xfrm>
          <a:off x="0" y="0"/>
          <a:ext cx="0" cy="0"/>
          <a:chOff x="0" y="0"/>
          <a:chExt cx="0" cy="0"/>
        </a:xfrm>
      </p:grpSpPr>
      <p:sp>
        <p:nvSpPr>
          <p:cNvPr id="2179" name="Google Shape;2179;p69"/>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p>
            <a:r>
              <a:rPr lang="en" dirty="0" smtClean="0"/>
              <a:t>Database Presentation:</a:t>
            </a:r>
            <a:endParaRPr dirty="0"/>
          </a:p>
        </p:txBody>
      </p:sp>
      <p:cxnSp>
        <p:nvCxnSpPr>
          <p:cNvPr id="2181" name="Google Shape;2181;p69"/>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182" name="Google Shape;2182;p69"/>
          <p:cNvPicPr preferRelativeResize="0"/>
          <p:nvPr/>
        </p:nvPicPr>
        <p:blipFill>
          <a:blip r:embed="rId3">
            <a:alphaModFix/>
          </a:blip>
          <a:stretch>
            <a:fillRect/>
          </a:stretch>
        </p:blipFill>
        <p:spPr>
          <a:xfrm>
            <a:off x="626978" y="2179783"/>
            <a:ext cx="2539444" cy="996534"/>
          </a:xfrm>
          <a:prstGeom prst="rect">
            <a:avLst/>
          </a:prstGeom>
          <a:noFill/>
          <a:ln>
            <a:noFill/>
          </a:ln>
        </p:spPr>
      </p:pic>
      <p:pic>
        <p:nvPicPr>
          <p:cNvPr id="2184" name="Google Shape;2184;p69"/>
          <p:cNvPicPr preferRelativeResize="0"/>
          <p:nvPr/>
        </p:nvPicPr>
        <p:blipFill>
          <a:blip r:embed="rId4">
            <a:alphaModFix/>
          </a:blip>
          <a:stretch>
            <a:fillRect/>
          </a:stretch>
        </p:blipFill>
        <p:spPr>
          <a:xfrm>
            <a:off x="1345955" y="3494522"/>
            <a:ext cx="2939570" cy="909866"/>
          </a:xfrm>
          <a:prstGeom prst="rect">
            <a:avLst/>
          </a:prstGeom>
          <a:noFill/>
          <a:ln>
            <a:noFill/>
          </a:ln>
        </p:spPr>
      </p:pic>
      <p:pic>
        <p:nvPicPr>
          <p:cNvPr id="2185" name="Google Shape;2185;p69"/>
          <p:cNvPicPr preferRelativeResize="0"/>
          <p:nvPr/>
        </p:nvPicPr>
        <p:blipFill>
          <a:blip r:embed="rId5">
            <a:alphaModFix/>
          </a:blip>
          <a:stretch>
            <a:fillRect/>
          </a:stretch>
        </p:blipFill>
        <p:spPr>
          <a:xfrm>
            <a:off x="915641" y="4722635"/>
            <a:ext cx="3800201" cy="1170931"/>
          </a:xfrm>
          <a:prstGeom prst="rect">
            <a:avLst/>
          </a:prstGeom>
          <a:noFill/>
          <a:ln>
            <a:noFill/>
          </a:ln>
        </p:spPr>
      </p:pic>
      <p:pic>
        <p:nvPicPr>
          <p:cNvPr id="205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3528" y="1515817"/>
            <a:ext cx="8388424" cy="4867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535196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78"/>
        <p:cNvGrpSpPr/>
        <p:nvPr/>
      </p:nvGrpSpPr>
      <p:grpSpPr>
        <a:xfrm>
          <a:off x="0" y="0"/>
          <a:ext cx="0" cy="0"/>
          <a:chOff x="0" y="0"/>
          <a:chExt cx="0" cy="0"/>
        </a:xfrm>
      </p:grpSpPr>
      <p:sp>
        <p:nvSpPr>
          <p:cNvPr id="2179" name="Google Shape;2179;p69"/>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p>
            <a:r>
              <a:rPr lang="en" dirty="0" smtClean="0"/>
              <a:t>Database Presentation:</a:t>
            </a:r>
            <a:endParaRPr dirty="0"/>
          </a:p>
        </p:txBody>
      </p:sp>
      <p:cxnSp>
        <p:nvCxnSpPr>
          <p:cNvPr id="2181" name="Google Shape;2181;p69"/>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182" name="Google Shape;2182;p69"/>
          <p:cNvPicPr preferRelativeResize="0"/>
          <p:nvPr/>
        </p:nvPicPr>
        <p:blipFill>
          <a:blip r:embed="rId3">
            <a:alphaModFix/>
          </a:blip>
          <a:stretch>
            <a:fillRect/>
          </a:stretch>
        </p:blipFill>
        <p:spPr>
          <a:xfrm>
            <a:off x="626978" y="2179783"/>
            <a:ext cx="2539444" cy="996534"/>
          </a:xfrm>
          <a:prstGeom prst="rect">
            <a:avLst/>
          </a:prstGeom>
          <a:noFill/>
          <a:ln>
            <a:noFill/>
          </a:ln>
        </p:spPr>
      </p:pic>
      <p:pic>
        <p:nvPicPr>
          <p:cNvPr id="2184" name="Google Shape;2184;p69"/>
          <p:cNvPicPr preferRelativeResize="0"/>
          <p:nvPr/>
        </p:nvPicPr>
        <p:blipFill>
          <a:blip r:embed="rId4">
            <a:alphaModFix/>
          </a:blip>
          <a:stretch>
            <a:fillRect/>
          </a:stretch>
        </p:blipFill>
        <p:spPr>
          <a:xfrm>
            <a:off x="1345955" y="3494522"/>
            <a:ext cx="2939570" cy="909866"/>
          </a:xfrm>
          <a:prstGeom prst="rect">
            <a:avLst/>
          </a:prstGeom>
          <a:noFill/>
          <a:ln>
            <a:noFill/>
          </a:ln>
        </p:spPr>
      </p:pic>
      <p:pic>
        <p:nvPicPr>
          <p:cNvPr id="2185" name="Google Shape;2185;p69"/>
          <p:cNvPicPr preferRelativeResize="0"/>
          <p:nvPr/>
        </p:nvPicPr>
        <p:blipFill>
          <a:blip r:embed="rId5">
            <a:alphaModFix/>
          </a:blip>
          <a:stretch>
            <a:fillRect/>
          </a:stretch>
        </p:blipFill>
        <p:spPr>
          <a:xfrm>
            <a:off x="915641" y="4722635"/>
            <a:ext cx="3800201" cy="1170931"/>
          </a:xfrm>
          <a:prstGeom prst="rect">
            <a:avLst/>
          </a:prstGeom>
          <a:noFill/>
          <a:ln>
            <a:noFill/>
          </a:ln>
        </p:spPr>
      </p:pic>
      <p:pic>
        <p:nvPicPr>
          <p:cNvPr id="3074"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3527" y="1595438"/>
            <a:ext cx="8712969" cy="3667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590141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51"/>
        <p:cNvGrpSpPr/>
        <p:nvPr/>
      </p:nvGrpSpPr>
      <p:grpSpPr>
        <a:xfrm>
          <a:off x="0" y="0"/>
          <a:ext cx="0" cy="0"/>
          <a:chOff x="0" y="0"/>
          <a:chExt cx="0" cy="0"/>
        </a:xfrm>
      </p:grpSpPr>
      <p:sp>
        <p:nvSpPr>
          <p:cNvPr id="2152" name="Google Shape;2152;p67"/>
          <p:cNvSpPr txBox="1">
            <a:spLocks noGrp="1"/>
          </p:cNvSpPr>
          <p:nvPr>
            <p:ph type="title"/>
          </p:nvPr>
        </p:nvSpPr>
        <p:spPr>
          <a:xfrm>
            <a:off x="2062800" y="3256067"/>
            <a:ext cx="5018400" cy="798400"/>
          </a:xfrm>
          <a:prstGeom prst="rect">
            <a:avLst/>
          </a:prstGeom>
        </p:spPr>
        <p:txBody>
          <a:bodyPr spcFirstLastPara="1" wrap="square" lIns="102390" tIns="102390" rIns="102390" bIns="102390" anchor="b" anchorCtr="0">
            <a:noAutofit/>
          </a:bodyPr>
          <a:lstStyle/>
          <a:p>
            <a:r>
              <a:rPr lang="en"/>
              <a:t>A GOOD WAY TO END THE PRESENTATION</a:t>
            </a:r>
            <a:endParaRPr/>
          </a:p>
        </p:txBody>
      </p:sp>
      <p:sp>
        <p:nvSpPr>
          <p:cNvPr id="2153" name="Google Shape;2153;p67"/>
          <p:cNvSpPr txBox="1">
            <a:spLocks noGrp="1"/>
          </p:cNvSpPr>
          <p:nvPr>
            <p:ph type="subTitle" idx="1"/>
          </p:nvPr>
        </p:nvSpPr>
        <p:spPr>
          <a:xfrm>
            <a:off x="1979712" y="4521767"/>
            <a:ext cx="5328592" cy="1597200"/>
          </a:xfrm>
          <a:prstGeom prst="rect">
            <a:avLst/>
          </a:prstGeom>
        </p:spPr>
        <p:txBody>
          <a:bodyPr spcFirstLastPara="1" wrap="square" lIns="102390" tIns="102390" rIns="102390" bIns="102390" anchor="t" anchorCtr="0">
            <a:noAutofit/>
          </a:bodyPr>
          <a:lstStyle/>
          <a:p>
            <a:pPr marL="0" indent="0"/>
            <a:r>
              <a:rPr lang="en-US" sz="4000" dirty="0" smtClean="0">
                <a:solidFill>
                  <a:schemeClr val="bg1"/>
                </a:solidFill>
              </a:rPr>
              <a:t>Thank You!</a:t>
            </a:r>
            <a:endParaRPr sz="4000" dirty="0">
              <a:solidFill>
                <a:schemeClr val="bg1"/>
              </a:solidFill>
            </a:endParaRPr>
          </a:p>
        </p:txBody>
      </p:sp>
      <p:cxnSp>
        <p:nvCxnSpPr>
          <p:cNvPr id="2154" name="Google Shape;2154;p67"/>
          <p:cNvCxnSpPr/>
          <p:nvPr/>
        </p:nvCxnSpPr>
        <p:spPr>
          <a:xfrm>
            <a:off x="3190502" y="4271063"/>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500" y="593367"/>
            <a:ext cx="5721732" cy="1255200"/>
          </a:xfrm>
        </p:spPr>
        <p:txBody>
          <a:bodyPr/>
          <a:lstStyle/>
          <a:p>
            <a:pPr algn="just"/>
            <a:r>
              <a:rPr lang="en-US" dirty="0" smtClean="0"/>
              <a:t>INTRODUCTION</a:t>
            </a:r>
            <a:endParaRPr lang="en-IN" dirty="0"/>
          </a:p>
        </p:txBody>
      </p:sp>
      <p:sp>
        <p:nvSpPr>
          <p:cNvPr id="3" name="Text Placeholder 2"/>
          <p:cNvSpPr>
            <a:spLocks noGrp="1"/>
          </p:cNvSpPr>
          <p:nvPr>
            <p:ph type="body" idx="1"/>
          </p:nvPr>
        </p:nvSpPr>
        <p:spPr>
          <a:xfrm>
            <a:off x="938500" y="2212367"/>
            <a:ext cx="6873860" cy="3681200"/>
          </a:xfrm>
        </p:spPr>
        <p:txBody>
          <a:bodyPr/>
          <a:lstStyle/>
          <a:p>
            <a:pPr algn="just">
              <a:lnSpc>
                <a:spcPct val="150000"/>
              </a:lnSpc>
            </a:pPr>
            <a:r>
              <a:rPr lang="en-IN" sz="2000" dirty="0" smtClean="0">
                <a:latin typeface="Times New Roman" pitchFamily="18" charset="0"/>
                <a:cs typeface="Times New Roman" pitchFamily="18" charset="0"/>
              </a:rPr>
              <a:t>The Leave Management System aims at helping the user to address  the </a:t>
            </a:r>
            <a:r>
              <a:rPr lang="en-IN" sz="2000" dirty="0" err="1" smtClean="0">
                <a:latin typeface="Times New Roman" pitchFamily="18" charset="0"/>
                <a:cs typeface="Times New Roman" pitchFamily="18" charset="0"/>
              </a:rPr>
              <a:t>requests,status</a:t>
            </a:r>
            <a:r>
              <a:rPr lang="en-IN" sz="2000" dirty="0" smtClean="0">
                <a:latin typeface="Times New Roman" pitchFamily="18" charset="0"/>
                <a:cs typeface="Times New Roman" pitchFamily="18" charset="0"/>
              </a:rPr>
              <a:t> related to management and services. </a:t>
            </a:r>
          </a:p>
          <a:p>
            <a:pPr algn="just">
              <a:lnSpc>
                <a:spcPct val="150000"/>
              </a:lnSpc>
            </a:pPr>
            <a:r>
              <a:rPr lang="en-IN" sz="2000" dirty="0" smtClean="0">
                <a:latin typeface="Times New Roman" pitchFamily="18" charset="0"/>
                <a:cs typeface="Times New Roman" pitchFamily="18" charset="0"/>
              </a:rPr>
              <a:t>The major benefits of this system is:</a:t>
            </a:r>
          </a:p>
          <a:p>
            <a:pPr algn="just">
              <a:lnSpc>
                <a:spcPct val="150000"/>
              </a:lnSpc>
            </a:pPr>
            <a:r>
              <a:rPr lang="en-IN" sz="2000" dirty="0" smtClean="0">
                <a:latin typeface="Times New Roman" pitchFamily="18" charset="0"/>
                <a:cs typeface="Times New Roman" pitchFamily="18" charset="0"/>
              </a:rPr>
              <a:t>It  helps to organize data without paperwork.</a:t>
            </a:r>
          </a:p>
          <a:p>
            <a:pPr algn="just">
              <a:lnSpc>
                <a:spcPct val="150000"/>
              </a:lnSpc>
            </a:pPr>
            <a:r>
              <a:rPr lang="en-IN" sz="2000" dirty="0" smtClean="0">
                <a:latin typeface="Times New Roman" pitchFamily="18" charset="0"/>
                <a:cs typeface="Times New Roman" pitchFamily="18" charset="0"/>
              </a:rPr>
              <a:t>By just few clicks user/employee can update the details, apply for the leave also  check the leave status, leave balance accordingly.</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1131534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8500" y="593367"/>
            <a:ext cx="5721732" cy="1255200"/>
          </a:xfrm>
        </p:spPr>
        <p:txBody>
          <a:bodyPr/>
          <a:lstStyle/>
          <a:p>
            <a:pPr algn="just"/>
            <a:r>
              <a:rPr lang="en-IN" dirty="0" smtClean="0"/>
              <a:t>SYSTEM REQUIREMENTS:</a:t>
            </a:r>
            <a:endParaRPr lang="en-IN" dirty="0"/>
          </a:p>
        </p:txBody>
      </p:sp>
      <p:sp>
        <p:nvSpPr>
          <p:cNvPr id="3" name="Text Placeholder 2"/>
          <p:cNvSpPr>
            <a:spLocks noGrp="1"/>
          </p:cNvSpPr>
          <p:nvPr>
            <p:ph type="body" idx="1"/>
          </p:nvPr>
        </p:nvSpPr>
        <p:spPr>
          <a:xfrm>
            <a:off x="938500" y="1484784"/>
            <a:ext cx="6873860" cy="4968552"/>
          </a:xfrm>
        </p:spPr>
        <p:txBody>
          <a:bodyPr/>
          <a:lstStyle/>
          <a:p>
            <a:pPr algn="just">
              <a:lnSpc>
                <a:spcPct val="150000"/>
              </a:lnSpc>
            </a:pPr>
            <a:r>
              <a:rPr lang="en-IN" sz="2000" dirty="0" smtClean="0">
                <a:latin typeface="Times New Roman" pitchFamily="18" charset="0"/>
                <a:cs typeface="Times New Roman" pitchFamily="18" charset="0"/>
              </a:rPr>
              <a:t>Hardware Requirements:</a:t>
            </a:r>
          </a:p>
          <a:p>
            <a:pPr algn="just">
              <a:lnSpc>
                <a:spcPct val="150000"/>
              </a:lnSpc>
            </a:pPr>
            <a:r>
              <a:rPr lang="en-IN" sz="2000" dirty="0">
                <a:latin typeface="Times New Roman" pitchFamily="18" charset="0"/>
                <a:cs typeface="Times New Roman" pitchFamily="18" charset="0"/>
              </a:rPr>
              <a:t>System type:64-bit operating system, x64-based processor</a:t>
            </a:r>
            <a:endParaRPr lang="en-IN" sz="2000" dirty="0" smtClean="0">
              <a:latin typeface="Times New Roman" pitchFamily="18" charset="0"/>
              <a:cs typeface="Times New Roman" pitchFamily="18" charset="0"/>
            </a:endParaRPr>
          </a:p>
          <a:p>
            <a:pPr algn="just">
              <a:lnSpc>
                <a:spcPct val="150000"/>
              </a:lnSpc>
            </a:pPr>
            <a:r>
              <a:rPr lang="en-IN" sz="2000" dirty="0" smtClean="0">
                <a:latin typeface="Times New Roman" pitchFamily="18" charset="0"/>
                <a:cs typeface="Times New Roman" pitchFamily="18" charset="0"/>
              </a:rPr>
              <a:t>Ram:4.00 </a:t>
            </a:r>
            <a:r>
              <a:rPr lang="en-IN" sz="2000" dirty="0">
                <a:latin typeface="Times New Roman" pitchFamily="18" charset="0"/>
                <a:cs typeface="Times New Roman" pitchFamily="18" charset="0"/>
              </a:rPr>
              <a:t>GB</a:t>
            </a:r>
            <a:endParaRPr lang="en-IN" sz="2000" dirty="0" smtClean="0">
              <a:latin typeface="Times New Roman" pitchFamily="18" charset="0"/>
              <a:cs typeface="Times New Roman" pitchFamily="18" charset="0"/>
            </a:endParaRPr>
          </a:p>
          <a:p>
            <a:pPr marL="156454" indent="0" algn="just">
              <a:lnSpc>
                <a:spcPct val="150000"/>
              </a:lnSpc>
              <a:buNone/>
            </a:pPr>
            <a:r>
              <a:rPr lang="en-IN" sz="2000" dirty="0" err="1" smtClean="0">
                <a:latin typeface="Times New Roman" pitchFamily="18" charset="0"/>
                <a:cs typeface="Times New Roman" pitchFamily="18" charset="0"/>
              </a:rPr>
              <a:t>Technolgy</a:t>
            </a:r>
            <a:r>
              <a:rPr lang="en-IN" sz="2000" dirty="0" smtClean="0">
                <a:latin typeface="Times New Roman" pitchFamily="18" charset="0"/>
                <a:cs typeface="Times New Roman" pitchFamily="18" charset="0"/>
              </a:rPr>
              <a:t> Used:</a:t>
            </a:r>
          </a:p>
          <a:p>
            <a:pPr marL="156454" indent="0" algn="just">
              <a:lnSpc>
                <a:spcPct val="150000"/>
              </a:lnSpc>
              <a:buNone/>
            </a:pPr>
            <a:r>
              <a:rPr lang="en-IN" sz="2000" dirty="0" err="1" smtClean="0">
                <a:latin typeface="Times New Roman" pitchFamily="18" charset="0"/>
                <a:cs typeface="Times New Roman" pitchFamily="18" charset="0"/>
              </a:rPr>
              <a:t>Springboot</a:t>
            </a:r>
            <a:endParaRPr lang="en-IN" sz="2000" dirty="0" smtClean="0">
              <a:latin typeface="Times New Roman" pitchFamily="18" charset="0"/>
              <a:cs typeface="Times New Roman" pitchFamily="18" charset="0"/>
            </a:endParaRPr>
          </a:p>
          <a:p>
            <a:pPr marL="156454" indent="0" algn="just">
              <a:lnSpc>
                <a:spcPct val="150000"/>
              </a:lnSpc>
              <a:buNone/>
            </a:pPr>
            <a:r>
              <a:rPr lang="en-IN" sz="2000" dirty="0" err="1" smtClean="0">
                <a:latin typeface="Times New Roman" pitchFamily="18" charset="0"/>
                <a:cs typeface="Times New Roman" pitchFamily="18" charset="0"/>
              </a:rPr>
              <a:t>SpringdataJpa</a:t>
            </a:r>
            <a:endParaRPr lang="en-IN" sz="2000" dirty="0" smtClean="0">
              <a:latin typeface="Times New Roman" pitchFamily="18" charset="0"/>
              <a:cs typeface="Times New Roman" pitchFamily="18" charset="0"/>
            </a:endParaRPr>
          </a:p>
          <a:p>
            <a:pPr marL="156454" indent="0" algn="just">
              <a:lnSpc>
                <a:spcPct val="150000"/>
              </a:lnSpc>
              <a:buNone/>
            </a:pPr>
            <a:r>
              <a:rPr lang="en-IN" sz="2000" dirty="0" err="1" smtClean="0">
                <a:latin typeface="Times New Roman" pitchFamily="18" charset="0"/>
                <a:cs typeface="Times New Roman" pitchFamily="18" charset="0"/>
              </a:rPr>
              <a:t>Mysql</a:t>
            </a:r>
            <a:endParaRPr lang="en-IN" sz="2000" dirty="0" smtClean="0">
              <a:latin typeface="Times New Roman" pitchFamily="18" charset="0"/>
              <a:cs typeface="Times New Roman" pitchFamily="18" charset="0"/>
            </a:endParaRPr>
          </a:p>
          <a:p>
            <a:pPr marL="156454" indent="0" algn="just">
              <a:lnSpc>
                <a:spcPct val="150000"/>
              </a:lnSpc>
              <a:buNone/>
            </a:pPr>
            <a:r>
              <a:rPr lang="en-IN" sz="2000" dirty="0" smtClean="0">
                <a:latin typeface="Times New Roman" pitchFamily="18" charset="0"/>
                <a:cs typeface="Times New Roman" pitchFamily="18" charset="0"/>
              </a:rPr>
              <a:t>Postman</a:t>
            </a:r>
          </a:p>
          <a:p>
            <a:pPr marL="156454" indent="0" algn="just">
              <a:lnSpc>
                <a:spcPct val="150000"/>
              </a:lnSpc>
              <a:buNone/>
            </a:pPr>
            <a:r>
              <a:rPr lang="en-IN" sz="2000" dirty="0" smtClean="0">
                <a:latin typeface="Times New Roman" pitchFamily="18" charset="0"/>
                <a:cs typeface="Times New Roman" pitchFamily="18" charset="0"/>
              </a:rPr>
              <a:t>Eclipse IDE</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2560335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3635896" y="3777167"/>
            <a:ext cx="4306905" cy="859600"/>
          </a:xfrm>
          <a:prstGeom prst="rect">
            <a:avLst/>
          </a:prstGeom>
        </p:spPr>
        <p:txBody>
          <a:bodyPr spcFirstLastPara="1" wrap="square" lIns="102390" tIns="102390" rIns="102390" bIns="102390" anchor="b" anchorCtr="0">
            <a:noAutofit/>
          </a:bodyPr>
          <a:lstStyle/>
          <a:p>
            <a:r>
              <a:rPr lang="en-US" dirty="0" smtClean="0"/>
              <a:t>Modules</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4237002"/>
            <a:ext cx="3068700" cy="798400"/>
          </a:xfrm>
          <a:prstGeom prst="rect">
            <a:avLst/>
          </a:prstGeom>
        </p:spPr>
        <p:txBody>
          <a:bodyPr spcFirstLastPara="1" wrap="square" lIns="102390" tIns="102390" rIns="102390" bIns="102390" anchor="b" anchorCtr="0">
            <a:noAutofit/>
          </a:bodyPr>
          <a:lstStyle/>
          <a:p>
            <a:r>
              <a:rPr lang="en" dirty="0" smtClean="0"/>
              <a:t>Employee</a:t>
            </a:r>
            <a:endParaRPr dirty="0"/>
          </a:p>
        </p:txBody>
      </p:sp>
      <p:sp>
        <p:nvSpPr>
          <p:cNvPr id="207" name="Google Shape;207;p43"/>
          <p:cNvSpPr txBox="1">
            <a:spLocks noGrp="1"/>
          </p:cNvSpPr>
          <p:nvPr>
            <p:ph type="title" idx="2"/>
          </p:nvPr>
        </p:nvSpPr>
        <p:spPr>
          <a:xfrm>
            <a:off x="1048270" y="4383333"/>
            <a:ext cx="2412900" cy="1242000"/>
          </a:xfrm>
          <a:prstGeom prst="rect">
            <a:avLst/>
          </a:prstGeom>
        </p:spPr>
        <p:txBody>
          <a:bodyPr spcFirstLastPara="1" wrap="square" lIns="102390" tIns="102390" rIns="102390" bIns="102390" anchor="ctr" anchorCtr="0">
            <a:noAutofit/>
          </a:bodyPr>
          <a:lstStyle/>
          <a:p>
            <a:r>
              <a:rPr lang="en"/>
              <a:t>01</a:t>
            </a:r>
            <a:endParaRPr/>
          </a:p>
        </p:txBody>
      </p:sp>
      <p:cxnSp>
        <p:nvCxnSpPr>
          <p:cNvPr id="209" name="Google Shape;209;p43"/>
          <p:cNvCxnSpPr/>
          <p:nvPr/>
        </p:nvCxnSpPr>
        <p:spPr>
          <a:xfrm>
            <a:off x="3610750" y="4337729"/>
            <a:ext cx="0" cy="13332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p>
            <a:r>
              <a:rPr lang="en-US" dirty="0" smtClean="0">
                <a:solidFill>
                  <a:schemeClr val="accent1"/>
                </a:solidFill>
              </a:rPr>
              <a:t>Employee Module:</a:t>
            </a:r>
            <a:endParaRPr dirty="0">
              <a:solidFill>
                <a:schemeClr val="accent1"/>
              </a:solidFill>
            </a:endParaRPr>
          </a:p>
        </p:txBody>
      </p:sp>
      <p:sp>
        <p:nvSpPr>
          <p:cNvPr id="215" name="Google Shape;215;p44"/>
          <p:cNvSpPr txBox="1">
            <a:spLocks noGrp="1"/>
          </p:cNvSpPr>
          <p:nvPr>
            <p:ph type="body" idx="1"/>
          </p:nvPr>
        </p:nvSpPr>
        <p:spPr>
          <a:xfrm>
            <a:off x="938501" y="2212367"/>
            <a:ext cx="4946400" cy="3681200"/>
          </a:xfrm>
          <a:prstGeom prst="rect">
            <a:avLst/>
          </a:prstGeom>
        </p:spPr>
        <p:txBody>
          <a:bodyPr spcFirstLastPara="1" wrap="square" lIns="102390" tIns="102390" rIns="102390" bIns="102390" anchor="t" anchorCtr="0">
            <a:noAutofit/>
          </a:bodyPr>
          <a:lstStyle/>
          <a:p>
            <a:r>
              <a:rPr lang="en-IN" sz="2000" dirty="0" smtClean="0">
                <a:latin typeface="Times New Roman" pitchFamily="18" charset="0"/>
                <a:cs typeface="Times New Roman" pitchFamily="18" charset="0"/>
              </a:rPr>
              <a:t>First of all employee will add the details </a:t>
            </a:r>
          </a:p>
          <a:p>
            <a:pPr marL="156454" indent="0">
              <a:buNone/>
            </a:pPr>
            <a:endParaRPr lang="en-IN" sz="2000" dirty="0" smtClean="0">
              <a:latin typeface="Times New Roman" pitchFamily="18" charset="0"/>
              <a:cs typeface="Times New Roman" pitchFamily="18" charset="0"/>
            </a:endParaRPr>
          </a:p>
          <a:p>
            <a:r>
              <a:rPr lang="en-IN" sz="2000" dirty="0" smtClean="0">
                <a:latin typeface="Times New Roman" pitchFamily="18" charset="0"/>
                <a:cs typeface="Times New Roman" pitchFamily="18" charset="0"/>
              </a:rPr>
              <a:t>(</a:t>
            </a:r>
            <a:r>
              <a:rPr lang="en-IN" sz="2000" dirty="0">
                <a:latin typeface="Times New Roman" pitchFamily="18" charset="0"/>
                <a:cs typeface="Times New Roman" pitchFamily="18" charset="0"/>
              </a:rPr>
              <a:t>url: </a:t>
            </a:r>
            <a:r>
              <a:rPr lang="en-IN" sz="2000" dirty="0">
                <a:latin typeface="Times New Roman" pitchFamily="18" charset="0"/>
                <a:cs typeface="Times New Roman" pitchFamily="18" charset="0"/>
                <a:hlinkClick r:id="rId3"/>
              </a:rPr>
              <a:t>http://localhost:8787/api/employees/add</a:t>
            </a:r>
            <a:r>
              <a:rPr lang="en-IN" sz="2000" dirty="0" smtClean="0">
                <a:latin typeface="Times New Roman" pitchFamily="18" charset="0"/>
                <a:cs typeface="Times New Roman" pitchFamily="18" charset="0"/>
              </a:rPr>
              <a:t>)</a:t>
            </a:r>
          </a:p>
          <a:p>
            <a:pPr marL="156454" indent="0">
              <a:buNone/>
            </a:pPr>
            <a:endParaRPr lang="en-IN" sz="2000" dirty="0" smtClean="0">
              <a:latin typeface="Times New Roman" pitchFamily="18" charset="0"/>
              <a:cs typeface="Times New Roman" pitchFamily="18" charset="0"/>
            </a:endParaRPr>
          </a:p>
          <a:p>
            <a:r>
              <a:rPr lang="en-IN" sz="2000" dirty="0" smtClean="0">
                <a:latin typeface="Times New Roman" pitchFamily="18" charset="0"/>
                <a:cs typeface="Times New Roman" pitchFamily="18" charset="0"/>
              </a:rPr>
              <a:t>Employee also can able to see the details by </a:t>
            </a:r>
            <a:r>
              <a:rPr lang="en-IN" sz="2000" dirty="0" err="1" smtClean="0">
                <a:latin typeface="Times New Roman" pitchFamily="18" charset="0"/>
                <a:cs typeface="Times New Roman" pitchFamily="18" charset="0"/>
              </a:rPr>
              <a:t>employeeid</a:t>
            </a:r>
            <a:r>
              <a:rPr lang="en-IN" sz="2000" dirty="0">
                <a:latin typeface="Times New Roman" pitchFamily="18" charset="0"/>
                <a:cs typeface="Times New Roman" pitchFamily="18" charset="0"/>
              </a:rPr>
              <a:t>.</a:t>
            </a:r>
            <a:endParaRPr lang="en-IN" sz="2000" dirty="0" smtClean="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a:p>
            <a:pPr marL="0" indent="0">
              <a:buNone/>
            </a:pPr>
            <a:endParaRPr sz="2000" dirty="0"/>
          </a:p>
        </p:txBody>
      </p:sp>
      <p:cxnSp>
        <p:nvCxnSpPr>
          <p:cNvPr id="216" name="Google Shape;216;p44"/>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4237002"/>
            <a:ext cx="4481738" cy="798400"/>
          </a:xfrm>
          <a:prstGeom prst="rect">
            <a:avLst/>
          </a:prstGeom>
        </p:spPr>
        <p:txBody>
          <a:bodyPr spcFirstLastPara="1" wrap="square" lIns="102390" tIns="102390" rIns="102390" bIns="102390" anchor="b" anchorCtr="0">
            <a:noAutofit/>
          </a:bodyPr>
          <a:lstStyle/>
          <a:p>
            <a:r>
              <a:rPr lang="en-US" dirty="0" err="1" smtClean="0"/>
              <a:t>LeaveRequest</a:t>
            </a:r>
            <a:endParaRPr dirty="0"/>
          </a:p>
        </p:txBody>
      </p:sp>
      <p:sp>
        <p:nvSpPr>
          <p:cNvPr id="207" name="Google Shape;207;p43"/>
          <p:cNvSpPr txBox="1">
            <a:spLocks noGrp="1"/>
          </p:cNvSpPr>
          <p:nvPr>
            <p:ph type="title" idx="2"/>
          </p:nvPr>
        </p:nvSpPr>
        <p:spPr>
          <a:xfrm>
            <a:off x="1048270" y="4383333"/>
            <a:ext cx="2412900" cy="1242000"/>
          </a:xfrm>
          <a:prstGeom prst="rect">
            <a:avLst/>
          </a:prstGeom>
        </p:spPr>
        <p:txBody>
          <a:bodyPr spcFirstLastPara="1" wrap="square" lIns="102390" tIns="102390" rIns="102390" bIns="102390" anchor="ctr" anchorCtr="0">
            <a:noAutofit/>
          </a:bodyPr>
          <a:lstStyle/>
          <a:p>
            <a:r>
              <a:rPr lang="en" dirty="0" smtClean="0"/>
              <a:t>02</a:t>
            </a:r>
            <a:endParaRPr dirty="0"/>
          </a:p>
        </p:txBody>
      </p:sp>
      <p:cxnSp>
        <p:nvCxnSpPr>
          <p:cNvPr id="209" name="Google Shape;209;p43"/>
          <p:cNvCxnSpPr/>
          <p:nvPr/>
        </p:nvCxnSpPr>
        <p:spPr>
          <a:xfrm>
            <a:off x="3610750" y="4337729"/>
            <a:ext cx="0" cy="13332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349551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593367"/>
            <a:ext cx="4629300" cy="1255200"/>
          </a:xfrm>
          <a:prstGeom prst="rect">
            <a:avLst/>
          </a:prstGeom>
        </p:spPr>
        <p:txBody>
          <a:bodyPr spcFirstLastPara="1" wrap="square" lIns="102390" tIns="102390" rIns="102390" bIns="102390" anchor="t" anchorCtr="0">
            <a:noAutofit/>
          </a:bodyPr>
          <a:lstStyle/>
          <a:p>
            <a:r>
              <a:rPr lang="en-US" dirty="0" err="1" smtClean="0"/>
              <a:t>LeaveRequest</a:t>
            </a:r>
            <a:r>
              <a:rPr lang="en-US" dirty="0" smtClean="0">
                <a:solidFill>
                  <a:schemeClr val="accent1"/>
                </a:solidFill>
              </a:rPr>
              <a:t> Module:</a:t>
            </a:r>
            <a:endParaRPr dirty="0">
              <a:solidFill>
                <a:schemeClr val="accent1"/>
              </a:solidFill>
            </a:endParaRPr>
          </a:p>
        </p:txBody>
      </p:sp>
      <p:sp>
        <p:nvSpPr>
          <p:cNvPr id="215" name="Google Shape;215;p44"/>
          <p:cNvSpPr txBox="1">
            <a:spLocks noGrp="1"/>
          </p:cNvSpPr>
          <p:nvPr>
            <p:ph type="body" idx="1"/>
          </p:nvPr>
        </p:nvSpPr>
        <p:spPr>
          <a:xfrm>
            <a:off x="938500" y="1556792"/>
            <a:ext cx="6153779" cy="4680520"/>
          </a:xfrm>
          <a:prstGeom prst="rect">
            <a:avLst/>
          </a:prstGeom>
        </p:spPr>
        <p:txBody>
          <a:bodyPr spcFirstLastPara="1" wrap="square" lIns="102390" tIns="102390" rIns="102390" bIns="102390" anchor="t" anchorCtr="0">
            <a:noAutofit/>
          </a:bodyPr>
          <a:lstStyle/>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a:p>
            <a:pPr fontAlgn="base"/>
            <a:r>
              <a:rPr lang="en-US" sz="2000" dirty="0">
                <a:latin typeface="Times New Roman" pitchFamily="18" charset="0"/>
                <a:cs typeface="Times New Roman" pitchFamily="18" charset="0"/>
              </a:rPr>
              <a:t>Here is the module for applying for leave request. Employee enter his details about the leave like the reason for the leave.</a:t>
            </a:r>
          </a:p>
          <a:p>
            <a:pPr fontAlgn="base"/>
            <a:r>
              <a:rPr lang="en-US" sz="2000" dirty="0">
                <a:latin typeface="Times New Roman" pitchFamily="18" charset="0"/>
                <a:cs typeface="Times New Roman" pitchFamily="18" charset="0"/>
              </a:rPr>
              <a:t>Choose the dates of the leave. Depending upon the employee details the balance of the leave is calculated and shown to the employee</a:t>
            </a:r>
            <a:endParaRPr lang="en-IN" sz="2400" dirty="0">
              <a:latin typeface="Times New Roman" pitchFamily="18" charset="0"/>
              <a:cs typeface="Times New Roman" pitchFamily="18" charset="0"/>
            </a:endParaRPr>
          </a:p>
          <a:p>
            <a:r>
              <a:rPr lang="en-IN" sz="2000" dirty="0" smtClean="0">
                <a:latin typeface="Times New Roman" pitchFamily="18" charset="0"/>
                <a:cs typeface="Times New Roman" pitchFamily="18" charset="0"/>
              </a:rPr>
              <a:t>(</a:t>
            </a:r>
            <a:r>
              <a:rPr lang="en-IN" sz="2000" dirty="0" smtClean="0">
                <a:latin typeface="Times New Roman" pitchFamily="18" charset="0"/>
                <a:cs typeface="Times New Roman" pitchFamily="18" charset="0"/>
                <a:hlinkClick r:id="rId3"/>
              </a:rPr>
              <a:t>url:http</a:t>
            </a:r>
            <a:r>
              <a:rPr lang="en-IN" sz="2000" dirty="0">
                <a:latin typeface="Times New Roman" pitchFamily="18" charset="0"/>
                <a:cs typeface="Times New Roman" pitchFamily="18" charset="0"/>
                <a:hlinkClick r:id="rId3"/>
              </a:rPr>
              <a:t>://localhost:8787/api/leaves/addleave</a:t>
            </a:r>
            <a:r>
              <a:rPr lang="en-IN" sz="2000" dirty="0" smtClean="0">
                <a:latin typeface="Times New Roman" pitchFamily="18" charset="0"/>
                <a:cs typeface="Times New Roman" pitchFamily="18" charset="0"/>
              </a:rPr>
              <a:t>)</a:t>
            </a:r>
          </a:p>
          <a:p>
            <a:pPr marL="156454" indent="0">
              <a:buNone/>
            </a:pPr>
            <a:endParaRPr lang="en-IN" sz="2000" dirty="0" smtClean="0">
              <a:latin typeface="Times New Roman" pitchFamily="18" charset="0"/>
              <a:cs typeface="Times New Roman" pitchFamily="18" charset="0"/>
            </a:endParaRPr>
          </a:p>
          <a:p>
            <a:endParaRPr lang="en-IN" sz="2000" dirty="0"/>
          </a:p>
          <a:p>
            <a:r>
              <a:rPr lang="en-IN" sz="2000" dirty="0">
                <a:latin typeface="Times New Roman" pitchFamily="18" charset="0"/>
                <a:cs typeface="Times New Roman" pitchFamily="18" charset="0"/>
              </a:rPr>
              <a:t>Employee can able to see the details of leave through </a:t>
            </a:r>
            <a:r>
              <a:rPr lang="en-IN" sz="2000" dirty="0" err="1">
                <a:latin typeface="Times New Roman" pitchFamily="18" charset="0"/>
                <a:cs typeface="Times New Roman" pitchFamily="18" charset="0"/>
              </a:rPr>
              <a:t>leave_id</a:t>
            </a:r>
            <a:r>
              <a:rPr lang="en-IN" sz="2000" dirty="0">
                <a:latin typeface="Times New Roman" pitchFamily="18" charset="0"/>
                <a:cs typeface="Times New Roman" pitchFamily="18" charset="0"/>
              </a:rPr>
              <a:t> ,</a:t>
            </a:r>
            <a:r>
              <a:rPr lang="en-IN" sz="2000" dirty="0" err="1">
                <a:latin typeface="Times New Roman" pitchFamily="18" charset="0"/>
                <a:cs typeface="Times New Roman" pitchFamily="18" charset="0"/>
              </a:rPr>
              <a:t>employee_id</a:t>
            </a:r>
            <a:r>
              <a:rPr lang="en-IN" sz="2000" dirty="0">
                <a:latin typeface="Times New Roman" pitchFamily="18" charset="0"/>
                <a:cs typeface="Times New Roman" pitchFamily="18" charset="0"/>
              </a:rPr>
              <a:t>.</a:t>
            </a:r>
          </a:p>
          <a:p>
            <a:r>
              <a:rPr lang="en-IN" sz="2000" dirty="0">
                <a:latin typeface="Times New Roman" pitchFamily="18" charset="0"/>
                <a:cs typeface="Times New Roman" pitchFamily="18" charset="0"/>
              </a:rPr>
              <a:t>(</a:t>
            </a:r>
            <a:r>
              <a:rPr lang="en-IN" sz="2000" dirty="0">
                <a:latin typeface="Times New Roman" pitchFamily="18" charset="0"/>
                <a:cs typeface="Times New Roman" pitchFamily="18" charset="0"/>
                <a:hlinkClick r:id="rId4"/>
              </a:rPr>
              <a:t>url:http://localhost:8787/api/leaves/get/2</a:t>
            </a:r>
            <a:r>
              <a:rPr lang="en-IN" sz="2000" dirty="0">
                <a:latin typeface="Times New Roman" pitchFamily="18" charset="0"/>
                <a:cs typeface="Times New Roman" pitchFamily="18" charset="0"/>
              </a:rPr>
              <a:t>)</a:t>
            </a:r>
          </a:p>
          <a:p>
            <a:endParaRPr lang="en-IN" sz="2000" dirty="0">
              <a:latin typeface="Times New Roman" pitchFamily="18" charset="0"/>
              <a:cs typeface="Times New Roman" pitchFamily="18" charset="0"/>
            </a:endParaRPr>
          </a:p>
          <a:p>
            <a:endParaRPr lang="en-IN" sz="2000" dirty="0"/>
          </a:p>
          <a:p>
            <a:endParaRPr lang="en-IN" sz="2000" dirty="0">
              <a:latin typeface="Times New Roman" pitchFamily="18" charset="0"/>
              <a:cs typeface="Times New Roman" pitchFamily="18" charset="0"/>
            </a:endParaRPr>
          </a:p>
          <a:p>
            <a:pPr marL="0" indent="0">
              <a:buNone/>
            </a:pPr>
            <a:endParaRPr sz="2000" dirty="0"/>
          </a:p>
        </p:txBody>
      </p:sp>
      <p:cxnSp>
        <p:nvCxnSpPr>
          <p:cNvPr id="216" name="Google Shape;216;p44"/>
          <p:cNvCxnSpPr/>
          <p:nvPr/>
        </p:nvCxnSpPr>
        <p:spPr>
          <a:xfrm>
            <a:off x="1026201" y="552029"/>
            <a:ext cx="27630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591101330"/>
      </p:ext>
    </p:extLst>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1244</TotalTime>
  <Words>358</Words>
  <Application>Microsoft Office PowerPoint</Application>
  <PresentationFormat>Letter Paper (8.5x11 in)</PresentationFormat>
  <Paragraphs>86</Paragraphs>
  <Slides>29</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Montserrat</vt:lpstr>
      <vt:lpstr>Times New Roman</vt:lpstr>
      <vt:lpstr>Montserrat ExtraBold</vt:lpstr>
      <vt:lpstr>Mongolian Baiti</vt:lpstr>
      <vt:lpstr>Montserrat ExtraLight</vt:lpstr>
      <vt:lpstr>Futuristic Background by Slidesgo</vt:lpstr>
      <vt:lpstr>HDFC-API Developer Batch</vt:lpstr>
      <vt:lpstr>CONTENTS:</vt:lpstr>
      <vt:lpstr>INTRODUCTION</vt:lpstr>
      <vt:lpstr>SYSTEM REQUIREMENTS:</vt:lpstr>
      <vt:lpstr>Modules</vt:lpstr>
      <vt:lpstr>Employee</vt:lpstr>
      <vt:lpstr>Employee Module:</vt:lpstr>
      <vt:lpstr>LeaveRequest</vt:lpstr>
      <vt:lpstr>LeaveRequest Module:</vt:lpstr>
      <vt:lpstr>Admin</vt:lpstr>
      <vt:lpstr>Admin Module:</vt:lpstr>
      <vt:lpstr>UML Diagrams</vt:lpstr>
      <vt:lpstr>Class Diagram</vt:lpstr>
      <vt:lpstr>Use Case Diagram</vt:lpstr>
      <vt:lpstr>Sequence Diagram</vt:lpstr>
      <vt:lpstr>FlowChart</vt:lpstr>
      <vt:lpstr>Output: addEmployee()</vt:lpstr>
      <vt:lpstr>Output: GetByEmployeeId()</vt:lpstr>
      <vt:lpstr>Output: applyleave()</vt:lpstr>
      <vt:lpstr>Output: applyleave() Response</vt:lpstr>
      <vt:lpstr>Output: getLeaveById()</vt:lpstr>
      <vt:lpstr>Output: deleteLeaveById()</vt:lpstr>
      <vt:lpstr>Output: addBalance()</vt:lpstr>
      <vt:lpstr>Output: Leaveapprove:</vt:lpstr>
      <vt:lpstr>Output: Leavebalance:</vt:lpstr>
      <vt:lpstr>Database Presentation:</vt:lpstr>
      <vt:lpstr>Database Presentation:</vt:lpstr>
      <vt:lpstr>Database Presentation:</vt:lpstr>
      <vt:lpstr>A GOOD WAY TO END THE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 A C K G R O U N D</dc:title>
  <dc:creator>Poonam patil</dc:creator>
  <cp:lastModifiedBy>Poonam patil</cp:lastModifiedBy>
  <cp:revision>39</cp:revision>
  <dcterms:modified xsi:type="dcterms:W3CDTF">2023-04-21T07:58:23Z</dcterms:modified>
</cp:coreProperties>
</file>